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7" r:id="rId3"/>
    <p:sldId id="257" r:id="rId4"/>
    <p:sldId id="272" r:id="rId5"/>
    <p:sldId id="271" r:id="rId6"/>
    <p:sldId id="261" r:id="rId7"/>
    <p:sldId id="284" r:id="rId8"/>
    <p:sldId id="262" r:id="rId9"/>
    <p:sldId id="278" r:id="rId10"/>
    <p:sldId id="282" r:id="rId11"/>
    <p:sldId id="277" r:id="rId12"/>
    <p:sldId id="274" r:id="rId13"/>
    <p:sldId id="283" r:id="rId14"/>
    <p:sldId id="275" r:id="rId15"/>
    <p:sldId id="279" r:id="rId16"/>
    <p:sldId id="276" r:id="rId17"/>
    <p:sldId id="270" r:id="rId18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10AE6-C63F-4495-9B30-A3C8229C593E}" v="1387" dt="2021-08-29T15:19:54.041"/>
    <p1510:client id="{19311352-1A51-4F80-93E8-C265A586B397}" v="355" dt="2021-08-29T14:07:30.930"/>
    <p1510:client id="{203ACE6F-1F28-4A0C-9CFE-A6EA7621551A}" v="50" dt="2021-08-29T14:16:25.187"/>
    <p1510:client id="{2928F69C-996F-486F-AE0F-773C2890ED81}" v="21" dt="2021-08-29T05:07:12.125"/>
    <p1510:client id="{29814AF2-A66A-4F2D-8281-21486F42C3F9}" v="2112" dt="2021-08-29T11:11:44.838"/>
    <p1510:client id="{3CB5BE35-CDED-414F-BB1D-85DEB95840F8}" v="108" dt="2021-08-29T15:20:08.720"/>
    <p1510:client id="{41835AD1-9CCD-81E5-1DFD-5C34E797DF07}" v="5" dt="2021-08-29T06:11:14.453"/>
    <p1510:client id="{4B6C8647-CD0E-48B5-8D4D-5B13A621D163}" v="12" dt="2021-08-29T12:53:51.425"/>
    <p1510:client id="{6183E6C8-991B-C641-9259-4A5E4357DF66}" v="5" dt="2021-08-29T13:22:41.044"/>
    <p1510:client id="{88DE30B1-0B68-4B06-B554-93D9C166F2DD}" v="44" dt="2021-08-29T15:02:53.036"/>
    <p1510:client id="{A7A0A11F-6CF2-48FD-9B10-E677CDAA81C8}" v="54" dt="2021-08-29T14:31:03.740"/>
    <p1510:client id="{C57E2FB4-F461-48F4-8808-A6B4A61E73D8}" v="1088" dt="2021-08-29T14:47:28.086"/>
    <p1510:client id="{D83B6CE5-B990-D8C4-0749-26ECFE5FF885}" v="1" dt="2021-08-29T10:24:16.593"/>
    <p1510:client id="{DC9F7883-8ACA-4F9B-B2A0-81C144C20194}" v="133" dt="2021-08-29T09:46:16.234"/>
    <p1510:client id="{F81D3CF3-096F-4A2B-85E9-FE1D8B52FD84}" v="169" dt="2021-08-29T15:25:31.214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3" y="65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hka Chauhan" userId="a43d99cb7a6c319a" providerId="LiveId" clId="{9D11C127-EE9E-46D8-B086-98EFDC740C45}"/>
    <pc:docChg chg="addSld modSld">
      <pc:chgData name="Anushka Chauhan" userId="a43d99cb7a6c319a" providerId="LiveId" clId="{9D11C127-EE9E-46D8-B086-98EFDC740C45}" dt="2021-08-29T14:52:09.537" v="506"/>
      <pc:docMkLst>
        <pc:docMk/>
      </pc:docMkLst>
      <pc:sldChg chg="setBg">
        <pc:chgData name="Anushka Chauhan" userId="a43d99cb7a6c319a" providerId="LiveId" clId="{9D11C127-EE9E-46D8-B086-98EFDC740C45}" dt="2021-08-29T14:50:39.669" v="490"/>
        <pc:sldMkLst>
          <pc:docMk/>
          <pc:sldMk cId="1920111014" sldId="256"/>
        </pc:sldMkLst>
      </pc:sldChg>
      <pc:sldChg chg="setBg">
        <pc:chgData name="Anushka Chauhan" userId="a43d99cb7a6c319a" providerId="LiveId" clId="{9D11C127-EE9E-46D8-B086-98EFDC740C45}" dt="2021-08-29T14:50:51.246" v="492"/>
        <pc:sldMkLst>
          <pc:docMk/>
          <pc:sldMk cId="2128536031" sldId="257"/>
        </pc:sldMkLst>
      </pc:sldChg>
      <pc:sldChg chg="setBg">
        <pc:chgData name="Anushka Chauhan" userId="a43d99cb7a6c319a" providerId="LiveId" clId="{9D11C127-EE9E-46D8-B086-98EFDC740C45}" dt="2021-08-29T14:51:08.686" v="495"/>
        <pc:sldMkLst>
          <pc:docMk/>
          <pc:sldMk cId="2215894925" sldId="261"/>
        </pc:sldMkLst>
      </pc:sldChg>
      <pc:sldChg chg="setBg">
        <pc:chgData name="Anushka Chauhan" userId="a43d99cb7a6c319a" providerId="LiveId" clId="{9D11C127-EE9E-46D8-B086-98EFDC740C45}" dt="2021-08-29T14:51:22.078" v="497"/>
        <pc:sldMkLst>
          <pc:docMk/>
          <pc:sldMk cId="465021443" sldId="262"/>
        </pc:sldMkLst>
      </pc:sldChg>
      <pc:sldChg chg="setBg">
        <pc:chgData name="Anushka Chauhan" userId="a43d99cb7a6c319a" providerId="LiveId" clId="{9D11C127-EE9E-46D8-B086-98EFDC740C45}" dt="2021-08-29T14:50:44.860" v="491"/>
        <pc:sldMkLst>
          <pc:docMk/>
          <pc:sldMk cId="3965807363" sldId="267"/>
        </pc:sldMkLst>
      </pc:sldChg>
      <pc:sldChg chg="setBg">
        <pc:chgData name="Anushka Chauhan" userId="a43d99cb7a6c319a" providerId="LiveId" clId="{9D11C127-EE9E-46D8-B086-98EFDC740C45}" dt="2021-08-29T14:52:09.537" v="506"/>
        <pc:sldMkLst>
          <pc:docMk/>
          <pc:sldMk cId="3096448514" sldId="270"/>
        </pc:sldMkLst>
      </pc:sldChg>
      <pc:sldChg chg="setBg">
        <pc:chgData name="Anushka Chauhan" userId="a43d99cb7a6c319a" providerId="LiveId" clId="{9D11C127-EE9E-46D8-B086-98EFDC740C45}" dt="2021-08-29T14:51:04.071" v="494"/>
        <pc:sldMkLst>
          <pc:docMk/>
          <pc:sldMk cId="3107166483" sldId="271"/>
        </pc:sldMkLst>
      </pc:sldChg>
      <pc:sldChg chg="setBg">
        <pc:chgData name="Anushka Chauhan" userId="a43d99cb7a6c319a" providerId="LiveId" clId="{9D11C127-EE9E-46D8-B086-98EFDC740C45}" dt="2021-08-29T14:50:55.713" v="493"/>
        <pc:sldMkLst>
          <pc:docMk/>
          <pc:sldMk cId="3514151320" sldId="272"/>
        </pc:sldMkLst>
      </pc:sldChg>
      <pc:sldChg chg="modSp mod">
        <pc:chgData name="Anushka Chauhan" userId="a43d99cb7a6c319a" providerId="LiveId" clId="{9D11C127-EE9E-46D8-B086-98EFDC740C45}" dt="2021-08-29T12:09:46.634" v="400" actId="20577"/>
        <pc:sldMkLst>
          <pc:docMk/>
          <pc:sldMk cId="2542989316" sldId="273"/>
        </pc:sldMkLst>
        <pc:spChg chg="mod">
          <ac:chgData name="Anushka Chauhan" userId="a43d99cb7a6c319a" providerId="LiveId" clId="{9D11C127-EE9E-46D8-B086-98EFDC740C45}" dt="2021-08-29T12:09:46.634" v="400" actId="20577"/>
          <ac:spMkLst>
            <pc:docMk/>
            <pc:sldMk cId="2542989316" sldId="273"/>
            <ac:spMk id="3" creationId="{0EB23606-CF1F-451A-B91A-95B7D0A33B88}"/>
          </ac:spMkLst>
        </pc:spChg>
      </pc:sldChg>
      <pc:sldChg chg="setBg">
        <pc:chgData name="Anushka Chauhan" userId="a43d99cb7a6c319a" providerId="LiveId" clId="{9D11C127-EE9E-46D8-B086-98EFDC740C45}" dt="2021-08-29T14:51:44.077" v="501"/>
        <pc:sldMkLst>
          <pc:docMk/>
          <pc:sldMk cId="1585495030" sldId="274"/>
        </pc:sldMkLst>
      </pc:sldChg>
      <pc:sldChg chg="setBg">
        <pc:chgData name="Anushka Chauhan" userId="a43d99cb7a6c319a" providerId="LiveId" clId="{9D11C127-EE9E-46D8-B086-98EFDC740C45}" dt="2021-08-29T14:51:52.949" v="503"/>
        <pc:sldMkLst>
          <pc:docMk/>
          <pc:sldMk cId="3473329872" sldId="275"/>
        </pc:sldMkLst>
      </pc:sldChg>
      <pc:sldChg chg="setBg">
        <pc:chgData name="Anushka Chauhan" userId="a43d99cb7a6c319a" providerId="LiveId" clId="{9D11C127-EE9E-46D8-B086-98EFDC740C45}" dt="2021-08-29T14:52:04.768" v="505"/>
        <pc:sldMkLst>
          <pc:docMk/>
          <pc:sldMk cId="4218475272" sldId="276"/>
        </pc:sldMkLst>
      </pc:sldChg>
      <pc:sldChg chg="addSp delSp modSp new mod setBg modAnim">
        <pc:chgData name="Anushka Chauhan" userId="a43d99cb7a6c319a" providerId="LiveId" clId="{9D11C127-EE9E-46D8-B086-98EFDC740C45}" dt="2021-08-29T14:51:37.529" v="500"/>
        <pc:sldMkLst>
          <pc:docMk/>
          <pc:sldMk cId="1608736364" sldId="277"/>
        </pc:sldMkLst>
        <pc:spChg chg="mod">
          <ac:chgData name="Anushka Chauhan" userId="a43d99cb7a6c319a" providerId="LiveId" clId="{9D11C127-EE9E-46D8-B086-98EFDC740C45}" dt="2021-08-29T12:10:35.971" v="433" actId="20577"/>
          <ac:spMkLst>
            <pc:docMk/>
            <pc:sldMk cId="1608736364" sldId="277"/>
            <ac:spMk id="2" creationId="{A869884D-F65D-47F2-AE2E-352333CC32FE}"/>
          </ac:spMkLst>
        </pc:spChg>
        <pc:spChg chg="del">
          <ac:chgData name="Anushka Chauhan" userId="a43d99cb7a6c319a" providerId="LiveId" clId="{9D11C127-EE9E-46D8-B086-98EFDC740C45}" dt="2021-08-29T12:10:47.490" v="434"/>
          <ac:spMkLst>
            <pc:docMk/>
            <pc:sldMk cId="1608736364" sldId="277"/>
            <ac:spMk id="3" creationId="{B789DC36-C588-4058-8201-1B16C77DDAB2}"/>
          </ac:spMkLst>
        </pc:spChg>
        <pc:picChg chg="add mod">
          <ac:chgData name="Anushka Chauhan" userId="a43d99cb7a6c319a" providerId="LiveId" clId="{9D11C127-EE9E-46D8-B086-98EFDC740C45}" dt="2021-08-29T12:11:01.238" v="438" actId="14100"/>
          <ac:picMkLst>
            <pc:docMk/>
            <pc:sldMk cId="1608736364" sldId="277"/>
            <ac:picMk id="4" creationId="{AD9E3A83-1CB3-4BF9-A20A-5F06FE8564A1}"/>
          </ac:picMkLst>
        </pc:picChg>
      </pc:sldChg>
      <pc:sldChg chg="addSp delSp modSp mod setBg modAnim">
        <pc:chgData name="Anushka Chauhan" userId="a43d99cb7a6c319a" providerId="LiveId" clId="{9D11C127-EE9E-46D8-B086-98EFDC740C45}" dt="2021-08-29T14:51:28.088" v="498"/>
        <pc:sldMkLst>
          <pc:docMk/>
          <pc:sldMk cId="2774289302" sldId="278"/>
        </pc:sldMkLst>
        <pc:spChg chg="del">
          <ac:chgData name="Anushka Chauhan" userId="a43d99cb7a6c319a" providerId="LiveId" clId="{9D11C127-EE9E-46D8-B086-98EFDC740C45}" dt="2021-08-29T14:37:45.275" v="445"/>
          <ac:spMkLst>
            <pc:docMk/>
            <pc:sldMk cId="2774289302" sldId="278"/>
            <ac:spMk id="3" creationId="{8F9C2859-0E02-479F-85F4-E7545E5D74D9}"/>
          </ac:spMkLst>
        </pc:spChg>
        <pc:picChg chg="add mod">
          <ac:chgData name="Anushka Chauhan" userId="a43d99cb7a6c319a" providerId="LiveId" clId="{9D11C127-EE9E-46D8-B086-98EFDC740C45}" dt="2021-08-29T14:37:53.265" v="447" actId="14100"/>
          <ac:picMkLst>
            <pc:docMk/>
            <pc:sldMk cId="2774289302" sldId="278"/>
            <ac:picMk id="4" creationId="{84CAF48D-BF2E-45B0-AFAB-BCD854CDEE4E}"/>
          </ac:picMkLst>
        </pc:picChg>
      </pc:sldChg>
      <pc:sldChg chg="modSp mod setBg">
        <pc:chgData name="Anushka Chauhan" userId="a43d99cb7a6c319a" providerId="LiveId" clId="{9D11C127-EE9E-46D8-B086-98EFDC740C45}" dt="2021-08-29T14:52:00.217" v="504"/>
        <pc:sldMkLst>
          <pc:docMk/>
          <pc:sldMk cId="982011058" sldId="279"/>
        </pc:sldMkLst>
        <pc:spChg chg="mod">
          <ac:chgData name="Anushka Chauhan" userId="a43d99cb7a6c319a" providerId="LiveId" clId="{9D11C127-EE9E-46D8-B086-98EFDC740C45}" dt="2021-08-29T14:40:03.882" v="451" actId="20577"/>
          <ac:spMkLst>
            <pc:docMk/>
            <pc:sldMk cId="982011058" sldId="279"/>
            <ac:spMk id="4" creationId="{C8F97D11-9BCC-4029-9EFF-29DFDA4E889D}"/>
          </ac:spMkLst>
        </pc:spChg>
      </pc:sldChg>
      <pc:sldChg chg="setBg">
        <pc:chgData name="Anushka Chauhan" userId="a43d99cb7a6c319a" providerId="LiveId" clId="{9D11C127-EE9E-46D8-B086-98EFDC740C45}" dt="2021-08-29T14:51:32.675" v="499"/>
        <pc:sldMkLst>
          <pc:docMk/>
          <pc:sldMk cId="1139626972" sldId="282"/>
        </pc:sldMkLst>
      </pc:sldChg>
      <pc:sldChg chg="addSp modSp mod setBg modAnim">
        <pc:chgData name="Anushka Chauhan" userId="a43d99cb7a6c319a" providerId="LiveId" clId="{9D11C127-EE9E-46D8-B086-98EFDC740C45}" dt="2021-08-29T14:51:48.214" v="502"/>
        <pc:sldMkLst>
          <pc:docMk/>
          <pc:sldMk cId="1069347793" sldId="283"/>
        </pc:sldMkLst>
        <pc:picChg chg="add mod">
          <ac:chgData name="Anushka Chauhan" userId="a43d99cb7a6c319a" providerId="LiveId" clId="{9D11C127-EE9E-46D8-B086-98EFDC740C45}" dt="2021-08-29T14:36:32.166" v="444" actId="14100"/>
          <ac:picMkLst>
            <pc:docMk/>
            <pc:sldMk cId="1069347793" sldId="283"/>
            <ac:picMk id="3" creationId="{203C9362-8ADE-43F1-86AE-8667698D7D5F}"/>
          </ac:picMkLst>
        </pc:picChg>
      </pc:sldChg>
      <pc:sldChg chg="setBg">
        <pc:chgData name="Anushka Chauhan" userId="a43d99cb7a6c319a" providerId="LiveId" clId="{9D11C127-EE9E-46D8-B086-98EFDC740C45}" dt="2021-08-29T14:51:14.997" v="496"/>
        <pc:sldMkLst>
          <pc:docMk/>
          <pc:sldMk cId="3146807159" sldId="284"/>
        </pc:sldMkLst>
      </pc:sldChg>
    </pc:docChg>
  </pc:docChgLst>
  <pc:docChgLst>
    <pc:chgData name="Guest User" providerId="Windows Live" clId="Web-{F81D3CF3-096F-4A2B-85E9-FE1D8B52FD84}"/>
    <pc:docChg chg="modSld">
      <pc:chgData name="Guest User" userId="" providerId="Windows Live" clId="Web-{F81D3CF3-096F-4A2B-85E9-FE1D8B52FD84}" dt="2021-08-29T15:25:12.854" v="82" actId="20577"/>
      <pc:docMkLst>
        <pc:docMk/>
      </pc:docMkLst>
      <pc:sldChg chg="modSp">
        <pc:chgData name="Guest User" userId="" providerId="Windows Live" clId="Web-{F81D3CF3-096F-4A2B-85E9-FE1D8B52FD84}" dt="2021-08-29T15:25:12.854" v="82" actId="20577"/>
        <pc:sldMkLst>
          <pc:docMk/>
          <pc:sldMk cId="2128536031" sldId="257"/>
        </pc:sldMkLst>
        <pc:spChg chg="mod">
          <ac:chgData name="Guest User" userId="" providerId="Windows Live" clId="Web-{F81D3CF3-096F-4A2B-85E9-FE1D8B52FD84}" dt="2021-08-29T15:19:08.828" v="21" actId="20577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Guest User" userId="" providerId="Windows Live" clId="Web-{F81D3CF3-096F-4A2B-85E9-FE1D8B52FD84}" dt="2021-08-29T15:25:12.854" v="82" actId="20577"/>
          <ac:spMkLst>
            <pc:docMk/>
            <pc:sldMk cId="2128536031" sldId="257"/>
            <ac:spMk id="14" creationId="{00000000-0000-0000-0000-000000000000}"/>
          </ac:spMkLst>
        </pc:spChg>
      </pc:sldChg>
    </pc:docChg>
  </pc:docChgLst>
  <pc:docChgLst>
    <pc:chgData name="Anupesh Verma" userId="56535609d3187e23" providerId="LiveId" clId="{6183E6C8-991B-C641-9259-4A5E4357DF66}"/>
    <pc:docChg chg="modSld">
      <pc:chgData name="Anupesh Verma" userId="56535609d3187e23" providerId="LiveId" clId="{6183E6C8-991B-C641-9259-4A5E4357DF66}" dt="2021-08-29T13:22:41.045" v="4" actId="139"/>
      <pc:docMkLst>
        <pc:docMk/>
      </pc:docMkLst>
      <pc:sldChg chg="addSp modSp">
        <pc:chgData name="Anupesh Verma" userId="56535609d3187e23" providerId="LiveId" clId="{6183E6C8-991B-C641-9259-4A5E4357DF66}" dt="2021-08-29T13:22:41.045" v="4" actId="139"/>
        <pc:sldMkLst>
          <pc:docMk/>
          <pc:sldMk cId="3107166483" sldId="271"/>
        </pc:sldMkLst>
        <pc:spChg chg="add">
          <ac:chgData name="Anupesh Verma" userId="56535609d3187e23" providerId="LiveId" clId="{6183E6C8-991B-C641-9259-4A5E4357DF66}" dt="2021-08-29T13:22:41.045" v="4" actId="139"/>
          <ac:spMkLst>
            <pc:docMk/>
            <pc:sldMk cId="3107166483" sldId="271"/>
            <ac:spMk id="3" creationId="{52A102B7-5BD0-914B-B30C-21B6A832D673}"/>
          </ac:spMkLst>
        </pc:spChg>
        <pc:picChg chg="mod">
          <ac:chgData name="Anupesh Verma" userId="56535609d3187e23" providerId="LiveId" clId="{6183E6C8-991B-C641-9259-4A5E4357DF66}" dt="2021-08-29T13:22:27.446" v="3" actId="14861"/>
          <ac:picMkLst>
            <pc:docMk/>
            <pc:sldMk cId="3107166483" sldId="271"/>
            <ac:picMk id="8" creationId="{91E44015-B5D5-41E8-8A7F-EB01AFADEA5B}"/>
          </ac:picMkLst>
        </pc:picChg>
      </pc:sldChg>
    </pc:docChg>
  </pc:docChgLst>
  <pc:docChgLst>
    <pc:chgData name="YASWANTH KANDUKURI" userId="c5786e977f53777a" providerId="Windows Live" clId="Web-{01C10AE6-C63F-4495-9B30-A3C8229C593E}"/>
    <pc:docChg chg="addSld modSld">
      <pc:chgData name="YASWANTH KANDUKURI" userId="c5786e977f53777a" providerId="Windows Live" clId="Web-{01C10AE6-C63F-4495-9B30-A3C8229C593E}" dt="2021-08-29T15:23:27.951" v="720" actId="14100"/>
      <pc:docMkLst>
        <pc:docMk/>
      </pc:docMkLst>
      <pc:sldChg chg="modSp">
        <pc:chgData name="YASWANTH KANDUKURI" userId="c5786e977f53777a" providerId="Windows Live" clId="Web-{01C10AE6-C63F-4495-9B30-A3C8229C593E}" dt="2021-08-29T15:11:16.499" v="690" actId="20577"/>
        <pc:sldMkLst>
          <pc:docMk/>
          <pc:sldMk cId="2128536031" sldId="257"/>
        </pc:sldMkLst>
        <pc:spChg chg="mod">
          <ac:chgData name="YASWANTH KANDUKURI" userId="c5786e977f53777a" providerId="Windows Live" clId="Web-{01C10AE6-C63F-4495-9B30-A3C8229C593E}" dt="2021-08-29T15:11:16.499" v="690" actId="20577"/>
          <ac:spMkLst>
            <pc:docMk/>
            <pc:sldMk cId="2128536031" sldId="257"/>
            <ac:spMk id="13" creationId="{00000000-0000-0000-0000-000000000000}"/>
          </ac:spMkLst>
        </pc:spChg>
        <pc:spChg chg="mod">
          <ac:chgData name="YASWANTH KANDUKURI" userId="c5786e977f53777a" providerId="Windows Live" clId="Web-{01C10AE6-C63F-4495-9B30-A3C8229C593E}" dt="2021-08-29T14:56:47.748" v="575" actId="20577"/>
          <ac:spMkLst>
            <pc:docMk/>
            <pc:sldMk cId="2128536031" sldId="257"/>
            <ac:spMk id="14" creationId="{00000000-0000-0000-0000-000000000000}"/>
          </ac:spMkLst>
        </pc:spChg>
      </pc:sldChg>
      <pc:sldChg chg="addSp modSp">
        <pc:chgData name="YASWANTH KANDUKURI" userId="c5786e977f53777a" providerId="Windows Live" clId="Web-{01C10AE6-C63F-4495-9B30-A3C8229C593E}" dt="2021-08-29T15:10:55.718" v="687" actId="20577"/>
        <pc:sldMkLst>
          <pc:docMk/>
          <pc:sldMk cId="2215894925" sldId="261"/>
        </pc:sldMkLst>
        <pc:spChg chg="mod">
          <ac:chgData name="YASWANTH KANDUKURI" userId="c5786e977f53777a" providerId="Windows Live" clId="Web-{01C10AE6-C63F-4495-9B30-A3C8229C593E}" dt="2021-08-29T15:10:55.718" v="687" actId="20577"/>
          <ac:spMkLst>
            <pc:docMk/>
            <pc:sldMk cId="2215894925" sldId="261"/>
            <ac:spMk id="2" creationId="{00000000-0000-0000-0000-000000000000}"/>
          </ac:spMkLst>
        </pc:spChg>
        <pc:spChg chg="add mod">
          <ac:chgData name="YASWANTH KANDUKURI" userId="c5786e977f53777a" providerId="Windows Live" clId="Web-{01C10AE6-C63F-4495-9B30-A3C8229C593E}" dt="2021-08-29T14:57:37.296" v="581" actId="20577"/>
          <ac:spMkLst>
            <pc:docMk/>
            <pc:sldMk cId="2215894925" sldId="261"/>
            <ac:spMk id="4" creationId="{9C87E8B3-BD64-45C3-943F-B413C170E9A7}"/>
          </ac:spMkLst>
        </pc:spChg>
        <pc:spChg chg="add mod">
          <ac:chgData name="YASWANTH KANDUKURI" userId="c5786e977f53777a" providerId="Windows Live" clId="Web-{01C10AE6-C63F-4495-9B30-A3C8229C593E}" dt="2021-08-29T14:57:41.749" v="582" actId="20577"/>
          <ac:spMkLst>
            <pc:docMk/>
            <pc:sldMk cId="2215894925" sldId="261"/>
            <ac:spMk id="6" creationId="{08BBB0B1-2411-48A2-B280-6FDE510D4AC2}"/>
          </ac:spMkLst>
        </pc:spChg>
        <pc:picChg chg="add mod">
          <ac:chgData name="YASWANTH KANDUKURI" userId="c5786e977f53777a" providerId="Windows Live" clId="Web-{01C10AE6-C63F-4495-9B30-A3C8229C593E}" dt="2021-08-29T13:45:36.424" v="353"/>
          <ac:picMkLst>
            <pc:docMk/>
            <pc:sldMk cId="2215894925" sldId="261"/>
            <ac:picMk id="5" creationId="{C725B4AE-B9AB-4096-AB5D-DC6E780634C7}"/>
          </ac:picMkLst>
        </pc:picChg>
      </pc:sldChg>
      <pc:sldChg chg="modSp">
        <pc:chgData name="YASWANTH KANDUKURI" userId="c5786e977f53777a" providerId="Windows Live" clId="Web-{01C10AE6-C63F-4495-9B30-A3C8229C593E}" dt="2021-08-29T15:10:46.999" v="686" actId="20577"/>
        <pc:sldMkLst>
          <pc:docMk/>
          <pc:sldMk cId="465021443" sldId="262"/>
        </pc:sldMkLst>
        <pc:spChg chg="mod">
          <ac:chgData name="YASWANTH KANDUKURI" userId="c5786e977f53777a" providerId="Windows Live" clId="Web-{01C10AE6-C63F-4495-9B30-A3C8229C593E}" dt="2021-08-29T15:10:46.999" v="686" actId="20577"/>
          <ac:spMkLst>
            <pc:docMk/>
            <pc:sldMk cId="465021443" sldId="262"/>
            <ac:spMk id="3" creationId="{53CD2A72-3CB5-4EF5-AE27-166EA0A905E2}"/>
          </ac:spMkLst>
        </pc:spChg>
      </pc:sldChg>
      <pc:sldChg chg="modSp">
        <pc:chgData name="YASWANTH KANDUKURI" userId="c5786e977f53777a" providerId="Windows Live" clId="Web-{01C10AE6-C63F-4495-9B30-A3C8229C593E}" dt="2021-08-29T14:55:59.669" v="573" actId="20577"/>
        <pc:sldMkLst>
          <pc:docMk/>
          <pc:sldMk cId="3965807363" sldId="267"/>
        </pc:sldMkLst>
        <pc:spChg chg="mod">
          <ac:chgData name="YASWANTH KANDUKURI" userId="c5786e977f53777a" providerId="Windows Live" clId="Web-{01C10AE6-C63F-4495-9B30-A3C8229C593E}" dt="2021-08-29T14:55:49.809" v="570" actId="20577"/>
          <ac:spMkLst>
            <pc:docMk/>
            <pc:sldMk cId="3965807363" sldId="267"/>
            <ac:spMk id="5" creationId="{805B14DD-A854-4746-942D-390CC2F81B1A}"/>
          </ac:spMkLst>
        </pc:spChg>
        <pc:spChg chg="mod">
          <ac:chgData name="YASWANTH KANDUKURI" userId="c5786e977f53777a" providerId="Windows Live" clId="Web-{01C10AE6-C63F-4495-9B30-A3C8229C593E}" dt="2021-08-29T14:55:59.669" v="573" actId="20577"/>
          <ac:spMkLst>
            <pc:docMk/>
            <pc:sldMk cId="3965807363" sldId="267"/>
            <ac:spMk id="8" creationId="{20B31B4E-4423-47EB-9CAE-9FB08F641DF0}"/>
          </ac:spMkLst>
        </pc:spChg>
      </pc:sldChg>
      <pc:sldChg chg="modSp">
        <pc:chgData name="YASWANTH KANDUKURI" userId="c5786e977f53777a" providerId="Windows Live" clId="Web-{01C10AE6-C63F-4495-9B30-A3C8229C593E}" dt="2021-08-29T15:11:00.671" v="688" actId="20577"/>
        <pc:sldMkLst>
          <pc:docMk/>
          <pc:sldMk cId="3107166483" sldId="271"/>
        </pc:sldMkLst>
        <pc:spChg chg="mod">
          <ac:chgData name="YASWANTH KANDUKURI" userId="c5786e977f53777a" providerId="Windows Live" clId="Web-{01C10AE6-C63F-4495-9B30-A3C8229C593E}" dt="2021-08-29T15:11:00.671" v="688" actId="20577"/>
          <ac:spMkLst>
            <pc:docMk/>
            <pc:sldMk cId="3107166483" sldId="271"/>
            <ac:spMk id="2" creationId="{00000000-0000-0000-0000-000000000000}"/>
          </ac:spMkLst>
        </pc:spChg>
        <pc:picChg chg="mod">
          <ac:chgData name="YASWANTH KANDUKURI" userId="c5786e977f53777a" providerId="Windows Live" clId="Web-{01C10AE6-C63F-4495-9B30-A3C8229C593E}" dt="2021-08-29T14:57:23.280" v="579" actId="14100"/>
          <ac:picMkLst>
            <pc:docMk/>
            <pc:sldMk cId="3107166483" sldId="271"/>
            <ac:picMk id="8" creationId="{91E44015-B5D5-41E8-8A7F-EB01AFADEA5B}"/>
          </ac:picMkLst>
        </pc:picChg>
      </pc:sldChg>
      <pc:sldChg chg="modSp">
        <pc:chgData name="YASWANTH KANDUKURI" userId="c5786e977f53777a" providerId="Windows Live" clId="Web-{01C10AE6-C63F-4495-9B30-A3C8229C593E}" dt="2021-08-29T15:23:27.951" v="720" actId="14100"/>
        <pc:sldMkLst>
          <pc:docMk/>
          <pc:sldMk cId="3514151320" sldId="272"/>
        </pc:sldMkLst>
        <pc:spChg chg="mod">
          <ac:chgData name="YASWANTH KANDUKURI" userId="c5786e977f53777a" providerId="Windows Live" clId="Web-{01C10AE6-C63F-4495-9B30-A3C8229C593E}" dt="2021-08-29T15:11:07.530" v="689" actId="20577"/>
          <ac:spMkLst>
            <pc:docMk/>
            <pc:sldMk cId="3514151320" sldId="272"/>
            <ac:spMk id="2" creationId="{F0752EBC-A5BD-4C64-AF76-18B42296EDAC}"/>
          </ac:spMkLst>
        </pc:spChg>
        <pc:graphicFrameChg chg="mod modGraphic">
          <ac:chgData name="YASWANTH KANDUKURI" userId="c5786e977f53777a" providerId="Windows Live" clId="Web-{01C10AE6-C63F-4495-9B30-A3C8229C593E}" dt="2021-08-29T15:23:27.951" v="720" actId="14100"/>
          <ac:graphicFrameMkLst>
            <pc:docMk/>
            <pc:sldMk cId="3514151320" sldId="272"/>
            <ac:graphicFrameMk id="6" creationId="{129B49E6-C7F5-4E57-91DF-BF92D2D730A7}"/>
          </ac:graphicFrameMkLst>
        </pc:graphicFrameChg>
      </pc:sldChg>
      <pc:sldChg chg="modSp">
        <pc:chgData name="YASWANTH KANDUKURI" userId="c5786e977f53777a" providerId="Windows Live" clId="Web-{01C10AE6-C63F-4495-9B30-A3C8229C593E}" dt="2021-08-29T15:13:53.471" v="694" actId="20577"/>
        <pc:sldMkLst>
          <pc:docMk/>
          <pc:sldMk cId="1585495030" sldId="274"/>
        </pc:sldMkLst>
        <pc:spChg chg="mod">
          <ac:chgData name="YASWANTH KANDUKURI" userId="c5786e977f53777a" providerId="Windows Live" clId="Web-{01C10AE6-C63F-4495-9B30-A3C8229C593E}" dt="2021-08-29T15:13:53.471" v="694" actId="20577"/>
          <ac:spMkLst>
            <pc:docMk/>
            <pc:sldMk cId="1585495030" sldId="274"/>
            <ac:spMk id="2" creationId="{6ED07388-CB0B-4668-8653-9C5D99D6E106}"/>
          </ac:spMkLst>
        </pc:spChg>
      </pc:sldChg>
      <pc:sldChg chg="modSp">
        <pc:chgData name="YASWANTH KANDUKURI" userId="c5786e977f53777a" providerId="Windows Live" clId="Web-{01C10AE6-C63F-4495-9B30-A3C8229C593E}" dt="2021-08-29T15:14:14.768" v="697" actId="20577"/>
        <pc:sldMkLst>
          <pc:docMk/>
          <pc:sldMk cId="3473329872" sldId="275"/>
        </pc:sldMkLst>
        <pc:spChg chg="mod">
          <ac:chgData name="YASWANTH KANDUKURI" userId="c5786e977f53777a" providerId="Windows Live" clId="Web-{01C10AE6-C63F-4495-9B30-A3C8229C593E}" dt="2021-08-29T15:14:14.768" v="697" actId="20577"/>
          <ac:spMkLst>
            <pc:docMk/>
            <pc:sldMk cId="3473329872" sldId="275"/>
            <ac:spMk id="2" creationId="{68979A35-04BE-45F7-B553-7A97E2292716}"/>
          </ac:spMkLst>
        </pc:spChg>
        <pc:spChg chg="mod">
          <ac:chgData name="YASWANTH KANDUKURI" userId="c5786e977f53777a" providerId="Windows Live" clId="Web-{01C10AE6-C63F-4495-9B30-A3C8229C593E}" dt="2021-08-29T14:59:33.345" v="603" actId="20577"/>
          <ac:spMkLst>
            <pc:docMk/>
            <pc:sldMk cId="3473329872" sldId="275"/>
            <ac:spMk id="3" creationId="{2BC32B3A-CCB9-4A81-B72F-85542C51BC4F}"/>
          </ac:spMkLst>
        </pc:spChg>
      </pc:sldChg>
      <pc:sldChg chg="modSp">
        <pc:chgData name="YASWANTH KANDUKURI" userId="c5786e977f53777a" providerId="Windows Live" clId="Web-{01C10AE6-C63F-4495-9B30-A3C8229C593E}" dt="2021-08-29T15:14:26.362" v="699" actId="20577"/>
        <pc:sldMkLst>
          <pc:docMk/>
          <pc:sldMk cId="4218475272" sldId="276"/>
        </pc:sldMkLst>
        <pc:spChg chg="mod">
          <ac:chgData name="YASWANTH KANDUKURI" userId="c5786e977f53777a" providerId="Windows Live" clId="Web-{01C10AE6-C63F-4495-9B30-A3C8229C593E}" dt="2021-08-29T15:14:26.362" v="699" actId="20577"/>
          <ac:spMkLst>
            <pc:docMk/>
            <pc:sldMk cId="4218475272" sldId="276"/>
            <ac:spMk id="2" creationId="{2968D56B-58D4-4AB6-95D6-66C6FCEFB82F}"/>
          </ac:spMkLst>
        </pc:spChg>
        <pc:spChg chg="mod">
          <ac:chgData name="YASWANTH KANDUKURI" userId="c5786e977f53777a" providerId="Windows Live" clId="Web-{01C10AE6-C63F-4495-9B30-A3C8229C593E}" dt="2021-08-29T14:59:02.110" v="596" actId="20577"/>
          <ac:spMkLst>
            <pc:docMk/>
            <pc:sldMk cId="4218475272" sldId="276"/>
            <ac:spMk id="3" creationId="{B3DA7396-5F4E-4DD0-B822-ADDF2255B74B}"/>
          </ac:spMkLst>
        </pc:spChg>
      </pc:sldChg>
      <pc:sldChg chg="modSp">
        <pc:chgData name="YASWANTH KANDUKURI" userId="c5786e977f53777a" providerId="Windows Live" clId="Web-{01C10AE6-C63F-4495-9B30-A3C8229C593E}" dt="2021-08-29T15:13:45.721" v="692" actId="20577"/>
        <pc:sldMkLst>
          <pc:docMk/>
          <pc:sldMk cId="1608736364" sldId="277"/>
        </pc:sldMkLst>
        <pc:spChg chg="mod">
          <ac:chgData name="YASWANTH KANDUKURI" userId="c5786e977f53777a" providerId="Windows Live" clId="Web-{01C10AE6-C63F-4495-9B30-A3C8229C593E}" dt="2021-08-29T15:13:45.721" v="692" actId="20577"/>
          <ac:spMkLst>
            <pc:docMk/>
            <pc:sldMk cId="1608736364" sldId="277"/>
            <ac:spMk id="2" creationId="{A869884D-F65D-47F2-AE2E-352333CC32FE}"/>
          </ac:spMkLst>
        </pc:spChg>
      </pc:sldChg>
      <pc:sldChg chg="modSp">
        <pc:chgData name="YASWANTH KANDUKURI" userId="c5786e977f53777a" providerId="Windows Live" clId="Web-{01C10AE6-C63F-4495-9B30-A3C8229C593E}" dt="2021-08-29T15:19:23.603" v="717" actId="14100"/>
        <pc:sldMkLst>
          <pc:docMk/>
          <pc:sldMk cId="2774289302" sldId="278"/>
        </pc:sldMkLst>
        <pc:spChg chg="mod">
          <ac:chgData name="YASWANTH KANDUKURI" userId="c5786e977f53777a" providerId="Windows Live" clId="Web-{01C10AE6-C63F-4495-9B30-A3C8229C593E}" dt="2021-08-29T15:14:44.910" v="701" actId="20577"/>
          <ac:spMkLst>
            <pc:docMk/>
            <pc:sldMk cId="2774289302" sldId="278"/>
            <ac:spMk id="2" creationId="{A81CB2B4-0987-472C-8482-E752377FBEA0}"/>
          </ac:spMkLst>
        </pc:spChg>
        <pc:picChg chg="mod">
          <ac:chgData name="YASWANTH KANDUKURI" userId="c5786e977f53777a" providerId="Windows Live" clId="Web-{01C10AE6-C63F-4495-9B30-A3C8229C593E}" dt="2021-08-29T15:19:23.603" v="717" actId="14100"/>
          <ac:picMkLst>
            <pc:docMk/>
            <pc:sldMk cId="2774289302" sldId="278"/>
            <ac:picMk id="4" creationId="{84CAF48D-BF2E-45B0-AFAB-BCD854CDEE4E}"/>
          </ac:picMkLst>
        </pc:picChg>
      </pc:sldChg>
      <pc:sldChg chg="modSp">
        <pc:chgData name="YASWANTH KANDUKURI" userId="c5786e977f53777a" providerId="Windows Live" clId="Web-{01C10AE6-C63F-4495-9B30-A3C8229C593E}" dt="2021-08-29T15:14:20.097" v="698" actId="20577"/>
        <pc:sldMkLst>
          <pc:docMk/>
          <pc:sldMk cId="982011058" sldId="279"/>
        </pc:sldMkLst>
        <pc:spChg chg="mod">
          <ac:chgData name="YASWANTH KANDUKURI" userId="c5786e977f53777a" providerId="Windows Live" clId="Web-{01C10AE6-C63F-4495-9B30-A3C8229C593E}" dt="2021-08-29T15:14:20.097" v="698" actId="20577"/>
          <ac:spMkLst>
            <pc:docMk/>
            <pc:sldMk cId="982011058" sldId="279"/>
            <ac:spMk id="2" creationId="{271B6473-B2B0-4DC6-A12B-32DBC2EB631A}"/>
          </ac:spMkLst>
        </pc:spChg>
        <pc:spChg chg="mod">
          <ac:chgData name="YASWANTH KANDUKURI" userId="c5786e977f53777a" providerId="Windows Live" clId="Web-{01C10AE6-C63F-4495-9B30-A3C8229C593E}" dt="2021-08-29T14:58:49.766" v="593" actId="20577"/>
          <ac:spMkLst>
            <pc:docMk/>
            <pc:sldMk cId="982011058" sldId="279"/>
            <ac:spMk id="4" creationId="{C8F97D11-9BCC-4029-9EFF-29DFDA4E889D}"/>
          </ac:spMkLst>
        </pc:spChg>
      </pc:sldChg>
      <pc:sldChg chg="modSp">
        <pc:chgData name="YASWANTH KANDUKURI" userId="c5786e977f53777a" providerId="Windows Live" clId="Web-{01C10AE6-C63F-4495-9B30-A3C8229C593E}" dt="2021-08-29T15:13:39.674" v="691" actId="20577"/>
        <pc:sldMkLst>
          <pc:docMk/>
          <pc:sldMk cId="1139626972" sldId="282"/>
        </pc:sldMkLst>
        <pc:spChg chg="mod">
          <ac:chgData name="YASWANTH KANDUKURI" userId="c5786e977f53777a" providerId="Windows Live" clId="Web-{01C10AE6-C63F-4495-9B30-A3C8229C593E}" dt="2021-08-29T15:13:39.674" v="691" actId="20577"/>
          <ac:spMkLst>
            <pc:docMk/>
            <pc:sldMk cId="1139626972" sldId="282"/>
            <ac:spMk id="4" creationId="{6CBC2B83-A0D3-482A-9FAC-D29C72CA068C}"/>
          </ac:spMkLst>
        </pc:spChg>
      </pc:sldChg>
      <pc:sldChg chg="modSp">
        <pc:chgData name="YASWANTH KANDUKURI" userId="c5786e977f53777a" providerId="Windows Live" clId="Web-{01C10AE6-C63F-4495-9B30-A3C8229C593E}" dt="2021-08-29T15:14:02.659" v="695" actId="20577"/>
        <pc:sldMkLst>
          <pc:docMk/>
          <pc:sldMk cId="1069347793" sldId="283"/>
        </pc:sldMkLst>
        <pc:spChg chg="mod">
          <ac:chgData name="YASWANTH KANDUKURI" userId="c5786e977f53777a" providerId="Windows Live" clId="Web-{01C10AE6-C63F-4495-9B30-A3C8229C593E}" dt="2021-08-29T15:14:02.659" v="695" actId="20577"/>
          <ac:spMkLst>
            <pc:docMk/>
            <pc:sldMk cId="1069347793" sldId="283"/>
            <ac:spMk id="2" creationId="{72105172-F1D5-4FC2-923C-D2612A166F01}"/>
          </ac:spMkLst>
        </pc:spChg>
      </pc:sldChg>
      <pc:sldChg chg="addSp modSp new">
        <pc:chgData name="YASWANTH KANDUKURI" userId="c5786e977f53777a" providerId="Windows Live" clId="Web-{01C10AE6-C63F-4495-9B30-A3C8229C593E}" dt="2021-08-29T15:19:53.041" v="718" actId="20577"/>
        <pc:sldMkLst>
          <pc:docMk/>
          <pc:sldMk cId="3146807159" sldId="284"/>
        </pc:sldMkLst>
        <pc:spChg chg="mod">
          <ac:chgData name="YASWANTH KANDUKURI" userId="c5786e977f53777a" providerId="Windows Live" clId="Web-{01C10AE6-C63F-4495-9B30-A3C8229C593E}" dt="2021-08-29T15:19:53.041" v="718" actId="20577"/>
          <ac:spMkLst>
            <pc:docMk/>
            <pc:sldMk cId="3146807159" sldId="284"/>
            <ac:spMk id="2" creationId="{513108D7-DCD6-4D9B-B75E-532DDB80180C}"/>
          </ac:spMkLst>
        </pc:spChg>
        <pc:spChg chg="add mod">
          <ac:chgData name="YASWANTH KANDUKURI" userId="c5786e977f53777a" providerId="Windows Live" clId="Web-{01C10AE6-C63F-4495-9B30-A3C8229C593E}" dt="2021-08-29T15:04:45.101" v="660" actId="1076"/>
          <ac:spMkLst>
            <pc:docMk/>
            <pc:sldMk cId="3146807159" sldId="284"/>
            <ac:spMk id="4" creationId="{465E0191-0D0F-42CD-8F4F-10A299D88FF6}"/>
          </ac:spMkLst>
        </pc:spChg>
        <pc:picChg chg="add mod">
          <ac:chgData name="YASWANTH KANDUKURI" userId="c5786e977f53777a" providerId="Windows Live" clId="Web-{01C10AE6-C63F-4495-9B30-A3C8229C593E}" dt="2021-08-29T15:01:11.112" v="609" actId="1076"/>
          <ac:picMkLst>
            <pc:docMk/>
            <pc:sldMk cId="3146807159" sldId="284"/>
            <ac:picMk id="3" creationId="{2B496EE3-F18B-4856-BE24-08D12AFBD37B}"/>
          </ac:picMkLst>
        </pc:picChg>
      </pc:sldChg>
    </pc:docChg>
  </pc:docChgLst>
  <pc:docChgLst>
    <pc:chgData name="Guest User" providerId="Windows Live" clId="Web-{19311352-1A51-4F80-93E8-C265A586B397}"/>
    <pc:docChg chg="addSld delSld modSld sldOrd">
      <pc:chgData name="Guest User" userId="" providerId="Windows Live" clId="Web-{19311352-1A51-4F80-93E8-C265A586B397}" dt="2021-08-29T14:07:30.930" v="182" actId="14100"/>
      <pc:docMkLst>
        <pc:docMk/>
      </pc:docMkLst>
      <pc:sldChg chg="modSp">
        <pc:chgData name="Guest User" userId="" providerId="Windows Live" clId="Web-{19311352-1A51-4F80-93E8-C265A586B397}" dt="2021-08-29T13:08:03.912" v="67" actId="20577"/>
        <pc:sldMkLst>
          <pc:docMk/>
          <pc:sldMk cId="3473329872" sldId="275"/>
        </pc:sldMkLst>
        <pc:spChg chg="mod">
          <ac:chgData name="Guest User" userId="" providerId="Windows Live" clId="Web-{19311352-1A51-4F80-93E8-C265A586B397}" dt="2021-08-29T13:08:03.912" v="67" actId="20577"/>
          <ac:spMkLst>
            <pc:docMk/>
            <pc:sldMk cId="3473329872" sldId="275"/>
            <ac:spMk id="3" creationId="{2BC32B3A-CCB9-4A81-B72F-85542C51BC4F}"/>
          </ac:spMkLst>
        </pc:spChg>
      </pc:sldChg>
      <pc:sldChg chg="modSp">
        <pc:chgData name="Guest User" userId="" providerId="Windows Live" clId="Web-{19311352-1A51-4F80-93E8-C265A586B397}" dt="2021-08-29T13:45:18.906" v="137" actId="20577"/>
        <pc:sldMkLst>
          <pc:docMk/>
          <pc:sldMk cId="4218475272" sldId="276"/>
        </pc:sldMkLst>
        <pc:spChg chg="mod">
          <ac:chgData name="Guest User" userId="" providerId="Windows Live" clId="Web-{19311352-1A51-4F80-93E8-C265A586B397}" dt="2021-08-29T13:45:18.906" v="137" actId="20577"/>
          <ac:spMkLst>
            <pc:docMk/>
            <pc:sldMk cId="4218475272" sldId="276"/>
            <ac:spMk id="2" creationId="{2968D56B-58D4-4AB6-95D6-66C6FCEFB82F}"/>
          </ac:spMkLst>
        </pc:spChg>
        <pc:spChg chg="mod">
          <ac:chgData name="Guest User" userId="" providerId="Windows Live" clId="Web-{19311352-1A51-4F80-93E8-C265A586B397}" dt="2021-08-29T13:41:20.011" v="107" actId="20577"/>
          <ac:spMkLst>
            <pc:docMk/>
            <pc:sldMk cId="4218475272" sldId="276"/>
            <ac:spMk id="3" creationId="{B3DA7396-5F4E-4DD0-B822-ADDF2255B74B}"/>
          </ac:spMkLst>
        </pc:spChg>
      </pc:sldChg>
      <pc:sldChg chg="addSp modSp new ord">
        <pc:chgData name="Guest User" userId="" providerId="Windows Live" clId="Web-{19311352-1A51-4F80-93E8-C265A586B397}" dt="2021-08-29T14:07:30.930" v="182" actId="14100"/>
        <pc:sldMkLst>
          <pc:docMk/>
          <pc:sldMk cId="982011058" sldId="279"/>
        </pc:sldMkLst>
        <pc:spChg chg="mod">
          <ac:chgData name="Guest User" userId="" providerId="Windows Live" clId="Web-{19311352-1A51-4F80-93E8-C265A586B397}" dt="2021-08-29T13:43:08.435" v="121" actId="20577"/>
          <ac:spMkLst>
            <pc:docMk/>
            <pc:sldMk cId="982011058" sldId="279"/>
            <ac:spMk id="2" creationId="{271B6473-B2B0-4DC6-A12B-32DBC2EB631A}"/>
          </ac:spMkLst>
        </pc:spChg>
        <pc:spChg chg="mod">
          <ac:chgData name="Guest User" userId="" providerId="Windows Live" clId="Web-{19311352-1A51-4F80-93E8-C265A586B397}" dt="2021-08-29T14:06:56.492" v="175" actId="20577"/>
          <ac:spMkLst>
            <pc:docMk/>
            <pc:sldMk cId="982011058" sldId="279"/>
            <ac:spMk id="3" creationId="{48FB2F24-F056-4FD1-83EA-E132FB941168}"/>
          </ac:spMkLst>
        </pc:spChg>
        <pc:spChg chg="mod">
          <ac:chgData name="Guest User" userId="" providerId="Windows Live" clId="Web-{19311352-1A51-4F80-93E8-C265A586B397}" dt="2021-08-29T14:07:24.820" v="180" actId="1076"/>
          <ac:spMkLst>
            <pc:docMk/>
            <pc:sldMk cId="982011058" sldId="279"/>
            <ac:spMk id="4" creationId="{C8F97D11-9BCC-4029-9EFF-29DFDA4E889D}"/>
          </ac:spMkLst>
        </pc:spChg>
        <pc:picChg chg="add mod">
          <ac:chgData name="Guest User" userId="" providerId="Windows Live" clId="Web-{19311352-1A51-4F80-93E8-C265A586B397}" dt="2021-08-29T14:07:30.930" v="182" actId="14100"/>
          <ac:picMkLst>
            <pc:docMk/>
            <pc:sldMk cId="982011058" sldId="279"/>
            <ac:picMk id="5" creationId="{D44BEB9B-C0EF-41A9-8DBA-3BB52F7392B0}"/>
          </ac:picMkLst>
        </pc:picChg>
      </pc:sldChg>
      <pc:sldChg chg="del">
        <pc:chgData name="Guest User" userId="" providerId="Windows Live" clId="Web-{19311352-1A51-4F80-93E8-C265A586B397}" dt="2021-08-29T13:50:26.724" v="140"/>
        <pc:sldMkLst>
          <pc:docMk/>
          <pc:sldMk cId="1376823641" sldId="280"/>
        </pc:sldMkLst>
      </pc:sldChg>
    </pc:docChg>
  </pc:docChgLst>
  <pc:docChgLst>
    <pc:chgData name="Guest User" providerId="Windows Live" clId="Web-{C57E2FB4-F461-48F4-8808-A6B4A61E73D8}"/>
    <pc:docChg chg="addSld delSld modSld sldOrd">
      <pc:chgData name="Guest User" userId="" providerId="Windows Live" clId="Web-{C57E2FB4-F461-48F4-8808-A6B4A61E73D8}" dt="2021-08-29T14:48:49.386" v="919" actId="1076"/>
      <pc:docMkLst>
        <pc:docMk/>
      </pc:docMkLst>
      <pc:sldChg chg="del">
        <pc:chgData name="Guest User" userId="" providerId="Windows Live" clId="Web-{C57E2FB4-F461-48F4-8808-A6B4A61E73D8}" dt="2021-08-29T14:22:05.085" v="762"/>
        <pc:sldMkLst>
          <pc:docMk/>
          <pc:sldMk cId="3847750985" sldId="258"/>
        </pc:sldMkLst>
      </pc:sldChg>
      <pc:sldChg chg="del">
        <pc:chgData name="Guest User" userId="" providerId="Windows Live" clId="Web-{C57E2FB4-F461-48F4-8808-A6B4A61E73D8}" dt="2021-08-29T14:22:07.913" v="763"/>
        <pc:sldMkLst>
          <pc:docMk/>
          <pc:sldMk cId="4135151317" sldId="260"/>
        </pc:sldMkLst>
      </pc:sldChg>
      <pc:sldChg chg="modSp">
        <pc:chgData name="Guest User" userId="" providerId="Windows Live" clId="Web-{C57E2FB4-F461-48F4-8808-A6B4A61E73D8}" dt="2021-08-29T13:37:37.257" v="20" actId="14100"/>
        <pc:sldMkLst>
          <pc:docMk/>
          <pc:sldMk cId="465021443" sldId="262"/>
        </pc:sldMkLst>
        <pc:picChg chg="mod">
          <ac:chgData name="Guest User" userId="" providerId="Windows Live" clId="Web-{C57E2FB4-F461-48F4-8808-A6B4A61E73D8}" dt="2021-08-29T13:37:37.257" v="20" actId="14100"/>
          <ac:picMkLst>
            <pc:docMk/>
            <pc:sldMk cId="465021443" sldId="262"/>
            <ac:picMk id="5" creationId="{68504583-AE01-4085-AD07-5CDADD5AB775}"/>
          </ac:picMkLst>
        </pc:picChg>
      </pc:sldChg>
      <pc:sldChg chg="modSp">
        <pc:chgData name="Guest User" userId="" providerId="Windows Live" clId="Web-{C57E2FB4-F461-48F4-8808-A6B4A61E73D8}" dt="2021-08-29T14:32:17.089" v="854" actId="1076"/>
        <pc:sldMkLst>
          <pc:docMk/>
          <pc:sldMk cId="3965807363" sldId="267"/>
        </pc:sldMkLst>
        <pc:spChg chg="mod">
          <ac:chgData name="Guest User" userId="" providerId="Windows Live" clId="Web-{C57E2FB4-F461-48F4-8808-A6B4A61E73D8}" dt="2021-08-29T14:32:06.682" v="853" actId="20577"/>
          <ac:spMkLst>
            <pc:docMk/>
            <pc:sldMk cId="3965807363" sldId="267"/>
            <ac:spMk id="5" creationId="{805B14DD-A854-4746-942D-390CC2F81B1A}"/>
          </ac:spMkLst>
        </pc:spChg>
        <pc:spChg chg="mod">
          <ac:chgData name="Guest User" userId="" providerId="Windows Live" clId="Web-{C57E2FB4-F461-48F4-8808-A6B4A61E73D8}" dt="2021-08-29T14:31:58.072" v="852" actId="20577"/>
          <ac:spMkLst>
            <pc:docMk/>
            <pc:sldMk cId="3965807363" sldId="267"/>
            <ac:spMk id="8" creationId="{20B31B4E-4423-47EB-9CAE-9FB08F641DF0}"/>
          </ac:spMkLst>
        </pc:spChg>
        <pc:picChg chg="mod">
          <ac:chgData name="Guest User" userId="" providerId="Windows Live" clId="Web-{C57E2FB4-F461-48F4-8808-A6B4A61E73D8}" dt="2021-08-29T14:32:17.089" v="854" actId="1076"/>
          <ac:picMkLst>
            <pc:docMk/>
            <pc:sldMk cId="3965807363" sldId="267"/>
            <ac:picMk id="4" creationId="{CB6D6CA5-3D2D-4DA5-BCA9-FDD3C7DB4453}"/>
          </ac:picMkLst>
        </pc:picChg>
      </pc:sldChg>
      <pc:sldChg chg="addSp">
        <pc:chgData name="Guest User" userId="" providerId="Windows Live" clId="Web-{C57E2FB4-F461-48F4-8808-A6B4A61E73D8}" dt="2021-08-29T14:33:22.591" v="863"/>
        <pc:sldMkLst>
          <pc:docMk/>
          <pc:sldMk cId="3096448514" sldId="270"/>
        </pc:sldMkLst>
        <pc:picChg chg="add">
          <ac:chgData name="Guest User" userId="" providerId="Windows Live" clId="Web-{C57E2FB4-F461-48F4-8808-A6B4A61E73D8}" dt="2021-08-29T14:33:22.591" v="863"/>
          <ac:picMkLst>
            <pc:docMk/>
            <pc:sldMk cId="3096448514" sldId="270"/>
            <ac:picMk id="2" creationId="{36A8A68E-BA5D-4BB5-9066-0E99C821D187}"/>
          </ac:picMkLst>
        </pc:picChg>
      </pc:sldChg>
      <pc:sldChg chg="modSp">
        <pc:chgData name="Guest User" userId="" providerId="Windows Live" clId="Web-{C57E2FB4-F461-48F4-8808-A6B4A61E73D8}" dt="2021-08-29T13:23:57.652" v="16"/>
        <pc:sldMkLst>
          <pc:docMk/>
          <pc:sldMk cId="3107166483" sldId="271"/>
        </pc:sldMkLst>
        <pc:picChg chg="mod">
          <ac:chgData name="Guest User" userId="" providerId="Windows Live" clId="Web-{C57E2FB4-F461-48F4-8808-A6B4A61E73D8}" dt="2021-08-29T13:23:57.652" v="16"/>
          <ac:picMkLst>
            <pc:docMk/>
            <pc:sldMk cId="3107166483" sldId="271"/>
            <ac:picMk id="8" creationId="{91E44015-B5D5-41E8-8A7F-EB01AFADEA5B}"/>
          </ac:picMkLst>
        </pc:picChg>
      </pc:sldChg>
      <pc:sldChg chg="addSp delSp modSp">
        <pc:chgData name="Guest User" userId="" providerId="Windows Live" clId="Web-{C57E2FB4-F461-48F4-8808-A6B4A61E73D8}" dt="2021-08-29T14:48:49.386" v="919" actId="1076"/>
        <pc:sldMkLst>
          <pc:docMk/>
          <pc:sldMk cId="3514151320" sldId="272"/>
        </pc:sldMkLst>
        <pc:spChg chg="del">
          <ac:chgData name="Guest User" userId="" providerId="Windows Live" clId="Web-{C57E2FB4-F461-48F4-8808-A6B4A61E73D8}" dt="2021-08-29T14:23:02.383" v="764"/>
          <ac:spMkLst>
            <pc:docMk/>
            <pc:sldMk cId="3514151320" sldId="272"/>
            <ac:spMk id="3" creationId="{4437598E-8DE8-400A-BA68-120A1CA939E9}"/>
          </ac:spMkLst>
        </pc:spChg>
        <pc:graphicFrameChg chg="add mod modGraphic">
          <ac:chgData name="Guest User" userId="" providerId="Windows Live" clId="Web-{C57E2FB4-F461-48F4-8808-A6B4A61E73D8}" dt="2021-08-29T14:48:49.386" v="919" actId="1076"/>
          <ac:graphicFrameMkLst>
            <pc:docMk/>
            <pc:sldMk cId="3514151320" sldId="272"/>
            <ac:graphicFrameMk id="6" creationId="{129B49E6-C7F5-4E57-91DF-BF92D2D730A7}"/>
          </ac:graphicFrameMkLst>
        </pc:graphicFrameChg>
        <pc:picChg chg="add">
          <ac:chgData name="Guest User" userId="" providerId="Windows Live" clId="Web-{C57E2FB4-F461-48F4-8808-A6B4A61E73D8}" dt="2021-08-29T14:32:41.902" v="855"/>
          <ac:picMkLst>
            <pc:docMk/>
            <pc:sldMk cId="3514151320" sldId="272"/>
            <ac:picMk id="5" creationId="{13D57401-54EF-4EC7-867E-DC88EEA9767C}"/>
          </ac:picMkLst>
        </pc:picChg>
      </pc:sldChg>
      <pc:sldChg chg="addSp delSp modSp del">
        <pc:chgData name="Guest User" userId="" providerId="Windows Live" clId="Web-{C57E2FB4-F461-48F4-8808-A6B4A61E73D8}" dt="2021-08-29T14:17:33.123" v="702"/>
        <pc:sldMkLst>
          <pc:docMk/>
          <pc:sldMk cId="2542989316" sldId="273"/>
        </pc:sldMkLst>
        <pc:spChg chg="del">
          <ac:chgData name="Guest User" userId="" providerId="Windows Live" clId="Web-{C57E2FB4-F461-48F4-8808-A6B4A61E73D8}" dt="2021-08-29T14:13:49.974" v="619"/>
          <ac:spMkLst>
            <pc:docMk/>
            <pc:sldMk cId="2542989316" sldId="273"/>
            <ac:spMk id="2" creationId="{ECCCDD8A-163E-455A-BCB7-4BA34A4F3B48}"/>
          </ac:spMkLst>
        </pc:spChg>
        <pc:spChg chg="mod">
          <ac:chgData name="Guest User" userId="" providerId="Windows Live" clId="Web-{C57E2FB4-F461-48F4-8808-A6B4A61E73D8}" dt="2021-08-29T14:17:23.748" v="699" actId="20577"/>
          <ac:spMkLst>
            <pc:docMk/>
            <pc:sldMk cId="2542989316" sldId="273"/>
            <ac:spMk id="3" creationId="{0EB23606-CF1F-451A-B91A-95B7D0A33B88}"/>
          </ac:spMkLst>
        </pc:spChg>
        <pc:spChg chg="add mod">
          <ac:chgData name="Guest User" userId="" providerId="Windows Live" clId="Web-{C57E2FB4-F461-48F4-8808-A6B4A61E73D8}" dt="2021-08-29T14:13:49.974" v="619"/>
          <ac:spMkLst>
            <pc:docMk/>
            <pc:sldMk cId="2542989316" sldId="273"/>
            <ac:spMk id="5" creationId="{0E352D1D-2C55-4B8D-A6E9-890E9380E655}"/>
          </ac:spMkLst>
        </pc:spChg>
      </pc:sldChg>
      <pc:sldChg chg="addSp delSp modSp ord">
        <pc:chgData name="Guest User" userId="" providerId="Windows Live" clId="Web-{C57E2FB4-F461-48F4-8808-A6B4A61E73D8}" dt="2021-08-29T14:33:30.278" v="864"/>
        <pc:sldMkLst>
          <pc:docMk/>
          <pc:sldMk cId="1585495030" sldId="274"/>
        </pc:sldMkLst>
        <pc:spChg chg="del">
          <ac:chgData name="Guest User" userId="" providerId="Windows Live" clId="Web-{C57E2FB4-F461-48F4-8808-A6B4A61E73D8}" dt="2021-08-29T13:46:46.024" v="25"/>
          <ac:spMkLst>
            <pc:docMk/>
            <pc:sldMk cId="1585495030" sldId="274"/>
            <ac:spMk id="3" creationId="{00B8D460-3717-4A2F-9653-3F17FAF8CB99}"/>
          </ac:spMkLst>
        </pc:spChg>
        <pc:spChg chg="del">
          <ac:chgData name="Guest User" userId="" providerId="Windows Live" clId="Web-{C57E2FB4-F461-48F4-8808-A6B4A61E73D8}" dt="2021-08-29T13:47:42.028" v="30"/>
          <ac:spMkLst>
            <pc:docMk/>
            <pc:sldMk cId="1585495030" sldId="274"/>
            <ac:spMk id="4" creationId="{94EC5BC5-3F75-4224-B0A6-C7BFD272A524}"/>
          </ac:spMkLst>
        </pc:spChg>
        <pc:graphicFrameChg chg="add del mod modGraphic">
          <ac:chgData name="Guest User" userId="" providerId="Windows Live" clId="Web-{C57E2FB4-F461-48F4-8808-A6B4A61E73D8}" dt="2021-08-29T13:47:40.466" v="29"/>
          <ac:graphicFrameMkLst>
            <pc:docMk/>
            <pc:sldMk cId="1585495030" sldId="274"/>
            <ac:graphicFrameMk id="5" creationId="{7EF7FBE2-63A4-48A4-999F-6BC79CF8D939}"/>
          </ac:graphicFrameMkLst>
        </pc:graphicFrameChg>
        <pc:graphicFrameChg chg="add mod modGraphic">
          <ac:chgData name="Guest User" userId="" providerId="Windows Live" clId="Web-{C57E2FB4-F461-48F4-8808-A6B4A61E73D8}" dt="2021-08-29T14:13:28.067" v="617" actId="20577"/>
          <ac:graphicFrameMkLst>
            <pc:docMk/>
            <pc:sldMk cId="1585495030" sldId="274"/>
            <ac:graphicFrameMk id="76" creationId="{54D41191-2BAC-4D28-8005-A6BFD1A2EEC5}"/>
          </ac:graphicFrameMkLst>
        </pc:graphicFrameChg>
        <pc:picChg chg="add">
          <ac:chgData name="Guest User" userId="" providerId="Windows Live" clId="Web-{C57E2FB4-F461-48F4-8808-A6B4A61E73D8}" dt="2021-08-29T14:33:30.278" v="864"/>
          <ac:picMkLst>
            <pc:docMk/>
            <pc:sldMk cId="1585495030" sldId="274"/>
            <ac:picMk id="6797" creationId="{939A8CC1-778D-4060-B5C7-C9B71649E4B6}"/>
          </ac:picMkLst>
        </pc:picChg>
      </pc:sldChg>
      <pc:sldChg chg="addSp modSp">
        <pc:chgData name="Guest User" userId="" providerId="Windows Live" clId="Web-{C57E2FB4-F461-48F4-8808-A6B4A61E73D8}" dt="2021-08-29T14:33:04.965" v="860"/>
        <pc:sldMkLst>
          <pc:docMk/>
          <pc:sldMk cId="3473329872" sldId="275"/>
        </pc:sldMkLst>
        <pc:spChg chg="mod">
          <ac:chgData name="Guest User" userId="" providerId="Windows Live" clId="Web-{C57E2FB4-F461-48F4-8808-A6B4A61E73D8}" dt="2021-08-29T14:21:53.116" v="761" actId="20577"/>
          <ac:spMkLst>
            <pc:docMk/>
            <pc:sldMk cId="3473329872" sldId="275"/>
            <ac:spMk id="3" creationId="{2BC32B3A-CCB9-4A81-B72F-85542C51BC4F}"/>
          </ac:spMkLst>
        </pc:spChg>
        <pc:picChg chg="add">
          <ac:chgData name="Guest User" userId="" providerId="Windows Live" clId="Web-{C57E2FB4-F461-48F4-8808-A6B4A61E73D8}" dt="2021-08-29T14:33:04.965" v="860"/>
          <ac:picMkLst>
            <pc:docMk/>
            <pc:sldMk cId="3473329872" sldId="275"/>
            <ac:picMk id="5" creationId="{C2578AD5-3B14-412A-AC03-619C2456454F}"/>
          </ac:picMkLst>
        </pc:picChg>
      </pc:sldChg>
      <pc:sldChg chg="addSp modSp">
        <pc:chgData name="Guest User" userId="" providerId="Windows Live" clId="Web-{C57E2FB4-F461-48F4-8808-A6B4A61E73D8}" dt="2021-08-29T14:33:17.184" v="862"/>
        <pc:sldMkLst>
          <pc:docMk/>
          <pc:sldMk cId="4218475272" sldId="276"/>
        </pc:sldMkLst>
        <pc:spChg chg="mod">
          <ac:chgData name="Guest User" userId="" providerId="Windows Live" clId="Web-{C57E2FB4-F461-48F4-8808-A6B4A61E73D8}" dt="2021-08-29T13:28:57.287" v="18" actId="20577"/>
          <ac:spMkLst>
            <pc:docMk/>
            <pc:sldMk cId="4218475272" sldId="276"/>
            <ac:spMk id="2" creationId="{2968D56B-58D4-4AB6-95D6-66C6FCEFB82F}"/>
          </ac:spMkLst>
        </pc:spChg>
        <pc:picChg chg="add">
          <ac:chgData name="Guest User" userId="" providerId="Windows Live" clId="Web-{C57E2FB4-F461-48F4-8808-A6B4A61E73D8}" dt="2021-08-29T14:33:17.184" v="862"/>
          <ac:picMkLst>
            <pc:docMk/>
            <pc:sldMk cId="4218475272" sldId="276"/>
            <ac:picMk id="5" creationId="{D0B354FC-3D98-4F1B-9A81-66640FA3DAF7}"/>
          </ac:picMkLst>
        </pc:picChg>
      </pc:sldChg>
      <pc:sldChg chg="addSp">
        <pc:chgData name="Guest User" userId="" providerId="Windows Live" clId="Web-{C57E2FB4-F461-48F4-8808-A6B4A61E73D8}" dt="2021-08-29T14:32:57.152" v="858"/>
        <pc:sldMkLst>
          <pc:docMk/>
          <pc:sldMk cId="1608736364" sldId="277"/>
        </pc:sldMkLst>
        <pc:picChg chg="add">
          <ac:chgData name="Guest User" userId="" providerId="Windows Live" clId="Web-{C57E2FB4-F461-48F4-8808-A6B4A61E73D8}" dt="2021-08-29T14:32:57.152" v="858"/>
          <ac:picMkLst>
            <pc:docMk/>
            <pc:sldMk cId="1608736364" sldId="277"/>
            <ac:picMk id="3" creationId="{437B216D-0350-4405-A18F-5D57AD2A5FF1}"/>
          </ac:picMkLst>
        </pc:picChg>
      </pc:sldChg>
      <pc:sldChg chg="addSp">
        <pc:chgData name="Guest User" userId="" providerId="Windows Live" clId="Web-{C57E2FB4-F461-48F4-8808-A6B4A61E73D8}" dt="2021-08-29T14:32:47.918" v="856"/>
        <pc:sldMkLst>
          <pc:docMk/>
          <pc:sldMk cId="2774289302" sldId="278"/>
        </pc:sldMkLst>
        <pc:picChg chg="add">
          <ac:chgData name="Guest User" userId="" providerId="Windows Live" clId="Web-{C57E2FB4-F461-48F4-8808-A6B4A61E73D8}" dt="2021-08-29T14:32:47.918" v="856"/>
          <ac:picMkLst>
            <pc:docMk/>
            <pc:sldMk cId="2774289302" sldId="278"/>
            <ac:picMk id="5" creationId="{BF3A4420-D711-4C8A-81AB-80742436A16E}"/>
          </ac:picMkLst>
        </pc:picChg>
      </pc:sldChg>
      <pc:sldChg chg="addSp modSp">
        <pc:chgData name="Guest User" userId="" providerId="Windows Live" clId="Web-{C57E2FB4-F461-48F4-8808-A6B4A61E73D8}" dt="2021-08-29T14:46:41.085" v="915" actId="20577"/>
        <pc:sldMkLst>
          <pc:docMk/>
          <pc:sldMk cId="982011058" sldId="279"/>
        </pc:sldMkLst>
        <pc:spChg chg="mod">
          <ac:chgData name="Guest User" userId="" providerId="Windows Live" clId="Web-{C57E2FB4-F461-48F4-8808-A6B4A61E73D8}" dt="2021-08-29T14:46:41.085" v="915" actId="20577"/>
          <ac:spMkLst>
            <pc:docMk/>
            <pc:sldMk cId="982011058" sldId="279"/>
            <ac:spMk id="4" creationId="{C8F97D11-9BCC-4029-9EFF-29DFDA4E889D}"/>
          </ac:spMkLst>
        </pc:spChg>
        <pc:picChg chg="add">
          <ac:chgData name="Guest User" userId="" providerId="Windows Live" clId="Web-{C57E2FB4-F461-48F4-8808-A6B4A61E73D8}" dt="2021-08-29T14:33:13.075" v="861"/>
          <ac:picMkLst>
            <pc:docMk/>
            <pc:sldMk cId="982011058" sldId="279"/>
            <ac:picMk id="7" creationId="{608C855F-9412-41A0-9346-C6C579F5C719}"/>
          </ac:picMkLst>
        </pc:picChg>
      </pc:sldChg>
      <pc:sldChg chg="addSp delSp modSp new del">
        <pc:chgData name="Guest User" userId="" providerId="Windows Live" clId="Web-{C57E2FB4-F461-48F4-8808-A6B4A61E73D8}" dt="2021-08-29T14:18:40.719" v="732"/>
        <pc:sldMkLst>
          <pc:docMk/>
          <pc:sldMk cId="452309639" sldId="281"/>
        </pc:sldMkLst>
        <pc:spChg chg="del">
          <ac:chgData name="Guest User" userId="" providerId="Windows Live" clId="Web-{C57E2FB4-F461-48F4-8808-A6B4A61E73D8}" dt="2021-08-29T13:46:12.101" v="22"/>
          <ac:spMkLst>
            <pc:docMk/>
            <pc:sldMk cId="452309639" sldId="281"/>
            <ac:spMk id="2" creationId="{C58A3562-172E-44F2-934E-A774CD342D06}"/>
          </ac:spMkLst>
        </pc:spChg>
        <pc:spChg chg="del">
          <ac:chgData name="Guest User" userId="" providerId="Windows Live" clId="Web-{C57E2FB4-F461-48F4-8808-A6B4A61E73D8}" dt="2021-08-29T13:46:14.648" v="23"/>
          <ac:spMkLst>
            <pc:docMk/>
            <pc:sldMk cId="452309639" sldId="281"/>
            <ac:spMk id="3" creationId="{ACF79B46-B888-44A8-B261-B90AA252FA0F}"/>
          </ac:spMkLst>
        </pc:spChg>
        <pc:spChg chg="add mod">
          <ac:chgData name="Guest User" userId="" providerId="Windows Live" clId="Web-{C57E2FB4-F461-48F4-8808-A6B4A61E73D8}" dt="2021-08-29T14:18:37.781" v="731" actId="20577"/>
          <ac:spMkLst>
            <pc:docMk/>
            <pc:sldMk cId="452309639" sldId="281"/>
            <ac:spMk id="4" creationId="{50619198-8BB7-4962-A4FE-073FE1B626B5}"/>
          </ac:spMkLst>
        </pc:spChg>
      </pc:sldChg>
      <pc:sldChg chg="addSp delSp modSp new">
        <pc:chgData name="Guest User" userId="" providerId="Windows Live" clId="Web-{C57E2FB4-F461-48F4-8808-A6B4A61E73D8}" dt="2021-08-29T14:32:53.215" v="857"/>
        <pc:sldMkLst>
          <pc:docMk/>
          <pc:sldMk cId="1139626972" sldId="282"/>
        </pc:sldMkLst>
        <pc:spChg chg="del">
          <ac:chgData name="Guest User" userId="" providerId="Windows Live" clId="Web-{C57E2FB4-F461-48F4-8808-A6B4A61E73D8}" dt="2021-08-29T14:13:54.802" v="620"/>
          <ac:spMkLst>
            <pc:docMk/>
            <pc:sldMk cId="1139626972" sldId="282"/>
            <ac:spMk id="2" creationId="{3DD59A36-14F9-4042-A1C2-49BFDFEF4CA4}"/>
          </ac:spMkLst>
        </pc:spChg>
        <pc:spChg chg="del">
          <ac:chgData name="Guest User" userId="" providerId="Windows Live" clId="Web-{C57E2FB4-F461-48F4-8808-A6B4A61E73D8}" dt="2021-08-29T14:14:02.302" v="622"/>
          <ac:spMkLst>
            <pc:docMk/>
            <pc:sldMk cId="1139626972" sldId="282"/>
            <ac:spMk id="3" creationId="{22DFB19E-E4DE-4342-8449-991AF7F2104D}"/>
          </ac:spMkLst>
        </pc:spChg>
        <pc:spChg chg="add">
          <ac:chgData name="Guest User" userId="" providerId="Windows Live" clId="Web-{C57E2FB4-F461-48F4-8808-A6B4A61E73D8}" dt="2021-08-29T14:13:55.911" v="621"/>
          <ac:spMkLst>
            <pc:docMk/>
            <pc:sldMk cId="1139626972" sldId="282"/>
            <ac:spMk id="4" creationId="{6CBC2B83-A0D3-482A-9FAC-D29C72CA068C}"/>
          </ac:spMkLst>
        </pc:spChg>
        <pc:graphicFrameChg chg="add mod modGraphic">
          <ac:chgData name="Guest User" userId="" providerId="Windows Live" clId="Web-{C57E2FB4-F461-48F4-8808-A6B4A61E73D8}" dt="2021-08-29T14:17:43.842" v="704" actId="14100"/>
          <ac:graphicFrameMkLst>
            <pc:docMk/>
            <pc:sldMk cId="1139626972" sldId="282"/>
            <ac:graphicFrameMk id="5" creationId="{74B460D5-B652-4A2A-9854-A136BC69399D}"/>
          </ac:graphicFrameMkLst>
        </pc:graphicFrameChg>
        <pc:picChg chg="add">
          <ac:chgData name="Guest User" userId="" providerId="Windows Live" clId="Web-{C57E2FB4-F461-48F4-8808-A6B4A61E73D8}" dt="2021-08-29T14:32:53.215" v="857"/>
          <ac:picMkLst>
            <pc:docMk/>
            <pc:sldMk cId="1139626972" sldId="282"/>
            <ac:picMk id="764" creationId="{1116BBE3-28E7-4B25-AD17-904B47DF117B}"/>
          </ac:picMkLst>
        </pc:picChg>
      </pc:sldChg>
      <pc:sldChg chg="addSp delSp modSp new">
        <pc:chgData name="Guest User" userId="" providerId="Windows Live" clId="Web-{C57E2FB4-F461-48F4-8808-A6B4A61E73D8}" dt="2021-08-29T14:47:28.086" v="918" actId="14100"/>
        <pc:sldMkLst>
          <pc:docMk/>
          <pc:sldMk cId="1069347793" sldId="283"/>
        </pc:sldMkLst>
        <pc:spChg chg="mod">
          <ac:chgData name="Guest User" userId="" providerId="Windows Live" clId="Web-{C57E2FB4-F461-48F4-8808-A6B4A61E73D8}" dt="2021-08-29T14:19:00.298" v="754" actId="20577"/>
          <ac:spMkLst>
            <pc:docMk/>
            <pc:sldMk cId="1069347793" sldId="283"/>
            <ac:spMk id="2" creationId="{72105172-F1D5-4FC2-923C-D2612A166F01}"/>
          </ac:spMkLst>
        </pc:spChg>
        <pc:spChg chg="del">
          <ac:chgData name="Guest User" userId="" providerId="Windows Live" clId="Web-{C57E2FB4-F461-48F4-8808-A6B4A61E73D8}" dt="2021-08-29T14:19:09.517" v="755"/>
          <ac:spMkLst>
            <pc:docMk/>
            <pc:sldMk cId="1069347793" sldId="283"/>
            <ac:spMk id="3" creationId="{5EAE05E9-6CD6-4B15-9E25-F2EA161DB901}"/>
          </ac:spMkLst>
        </pc:spChg>
        <pc:picChg chg="mod">
          <ac:chgData name="Guest User" userId="" providerId="Windows Live" clId="Web-{C57E2FB4-F461-48F4-8808-A6B4A61E73D8}" dt="2021-08-29T14:47:28.086" v="918" actId="14100"/>
          <ac:picMkLst>
            <pc:docMk/>
            <pc:sldMk cId="1069347793" sldId="283"/>
            <ac:picMk id="3" creationId="{203C9362-8ADE-43F1-86AE-8667698D7D5F}"/>
          </ac:picMkLst>
        </pc:picChg>
        <pc:picChg chg="add">
          <ac:chgData name="Guest User" userId="" providerId="Windows Live" clId="Web-{C57E2FB4-F461-48F4-8808-A6B4A61E73D8}" dt="2021-08-29T14:33:02.043" v="859"/>
          <ac:picMkLst>
            <pc:docMk/>
            <pc:sldMk cId="1069347793" sldId="283"/>
            <ac:picMk id="5" creationId="{6B59F2DA-2A87-4653-A722-E951972F90C1}"/>
          </ac:picMkLst>
        </pc:picChg>
      </pc:sldChg>
    </pc:docChg>
  </pc:docChgLst>
  <pc:docChgLst>
    <pc:chgData name="Guest User" providerId="Windows Live" clId="Web-{3CB5BE35-CDED-414F-BB1D-85DEB95840F8}"/>
    <pc:docChg chg="modSld">
      <pc:chgData name="Guest User" userId="" providerId="Windows Live" clId="Web-{3CB5BE35-CDED-414F-BB1D-85DEB95840F8}" dt="2021-08-29T15:20:08.720" v="52" actId="20577"/>
      <pc:docMkLst>
        <pc:docMk/>
      </pc:docMkLst>
      <pc:sldChg chg="modSp">
        <pc:chgData name="Guest User" userId="" providerId="Windows Live" clId="Web-{3CB5BE35-CDED-414F-BB1D-85DEB95840F8}" dt="2021-08-29T15:20:08.720" v="52" actId="20577"/>
        <pc:sldMkLst>
          <pc:docMk/>
          <pc:sldMk cId="2128536031" sldId="257"/>
        </pc:sldMkLst>
        <pc:spChg chg="mod">
          <ac:chgData name="Guest User" userId="" providerId="Windows Live" clId="Web-{3CB5BE35-CDED-414F-BB1D-85DEB95840F8}" dt="2021-08-29T15:20:08.720" v="52" actId="20577"/>
          <ac:spMkLst>
            <pc:docMk/>
            <pc:sldMk cId="2128536031" sldId="257"/>
            <ac:spMk id="13" creationId="{00000000-0000-0000-0000-000000000000}"/>
          </ac:spMkLst>
        </pc:spChg>
      </pc:sldChg>
      <pc:sldChg chg="modSp">
        <pc:chgData name="Guest User" userId="" providerId="Windows Live" clId="Web-{3CB5BE35-CDED-414F-BB1D-85DEB95840F8}" dt="2021-08-29T15:19:53.329" v="50" actId="20577"/>
        <pc:sldMkLst>
          <pc:docMk/>
          <pc:sldMk cId="2215894925" sldId="261"/>
        </pc:sldMkLst>
        <pc:spChg chg="mod">
          <ac:chgData name="Guest User" userId="" providerId="Windows Live" clId="Web-{3CB5BE35-CDED-414F-BB1D-85DEB95840F8}" dt="2021-08-29T15:19:53.329" v="50" actId="20577"/>
          <ac:spMkLst>
            <pc:docMk/>
            <pc:sldMk cId="2215894925" sldId="261"/>
            <ac:spMk id="2" creationId="{00000000-0000-0000-0000-000000000000}"/>
          </ac:spMkLst>
        </pc:spChg>
      </pc:sldChg>
      <pc:sldChg chg="modSp">
        <pc:chgData name="Guest User" userId="" providerId="Windows Live" clId="Web-{3CB5BE35-CDED-414F-BB1D-85DEB95840F8}" dt="2021-08-29T15:19:23.250" v="48" actId="20577"/>
        <pc:sldMkLst>
          <pc:docMk/>
          <pc:sldMk cId="465021443" sldId="262"/>
        </pc:sldMkLst>
        <pc:spChg chg="mod">
          <ac:chgData name="Guest User" userId="" providerId="Windows Live" clId="Web-{3CB5BE35-CDED-414F-BB1D-85DEB95840F8}" dt="2021-08-29T15:19:23.250" v="48" actId="20577"/>
          <ac:spMkLst>
            <pc:docMk/>
            <pc:sldMk cId="465021443" sldId="262"/>
            <ac:spMk id="3" creationId="{53CD2A72-3CB5-4EF5-AE27-166EA0A905E2}"/>
          </ac:spMkLst>
        </pc:spChg>
        <pc:picChg chg="mod">
          <ac:chgData name="Guest User" userId="" providerId="Windows Live" clId="Web-{3CB5BE35-CDED-414F-BB1D-85DEB95840F8}" dt="2021-08-29T15:19:06.156" v="46" actId="14100"/>
          <ac:picMkLst>
            <pc:docMk/>
            <pc:sldMk cId="465021443" sldId="262"/>
            <ac:picMk id="5" creationId="{68504583-AE01-4085-AD07-5CDADD5AB775}"/>
          </ac:picMkLst>
        </pc:picChg>
      </pc:sldChg>
      <pc:sldChg chg="modSp">
        <pc:chgData name="Guest User" userId="" providerId="Windows Live" clId="Web-{3CB5BE35-CDED-414F-BB1D-85DEB95840F8}" dt="2021-08-29T15:15:26.120" v="28" actId="20577"/>
        <pc:sldMkLst>
          <pc:docMk/>
          <pc:sldMk cId="3965807363" sldId="267"/>
        </pc:sldMkLst>
        <pc:spChg chg="mod">
          <ac:chgData name="Guest User" userId="" providerId="Windows Live" clId="Web-{3CB5BE35-CDED-414F-BB1D-85DEB95840F8}" dt="2021-08-29T15:15:18.245" v="27" actId="20577"/>
          <ac:spMkLst>
            <pc:docMk/>
            <pc:sldMk cId="3965807363" sldId="267"/>
            <ac:spMk id="5" creationId="{805B14DD-A854-4746-942D-390CC2F81B1A}"/>
          </ac:spMkLst>
        </pc:spChg>
        <pc:spChg chg="mod">
          <ac:chgData name="Guest User" userId="" providerId="Windows Live" clId="Web-{3CB5BE35-CDED-414F-BB1D-85DEB95840F8}" dt="2021-08-29T15:15:26.120" v="28" actId="20577"/>
          <ac:spMkLst>
            <pc:docMk/>
            <pc:sldMk cId="3965807363" sldId="267"/>
            <ac:spMk id="8" creationId="{20B31B4E-4423-47EB-9CAE-9FB08F641DF0}"/>
          </ac:spMkLst>
        </pc:spChg>
      </pc:sldChg>
      <pc:sldChg chg="modSp">
        <pc:chgData name="Guest User" userId="" providerId="Windows Live" clId="Web-{3CB5BE35-CDED-414F-BB1D-85DEB95840F8}" dt="2021-08-29T15:19:59.188" v="51" actId="20577"/>
        <pc:sldMkLst>
          <pc:docMk/>
          <pc:sldMk cId="3107166483" sldId="271"/>
        </pc:sldMkLst>
        <pc:spChg chg="mod">
          <ac:chgData name="Guest User" userId="" providerId="Windows Live" clId="Web-{3CB5BE35-CDED-414F-BB1D-85DEB95840F8}" dt="2021-08-29T15:19:59.188" v="51" actId="20577"/>
          <ac:spMkLst>
            <pc:docMk/>
            <pc:sldMk cId="3107166483" sldId="271"/>
            <ac:spMk id="2" creationId="{00000000-0000-0000-0000-000000000000}"/>
          </ac:spMkLst>
        </pc:spChg>
        <pc:picChg chg="mod">
          <ac:chgData name="Guest User" userId="" providerId="Windows Live" clId="Web-{3CB5BE35-CDED-414F-BB1D-85DEB95840F8}" dt="2021-08-29T14:57:13.722" v="7" actId="14100"/>
          <ac:picMkLst>
            <pc:docMk/>
            <pc:sldMk cId="3107166483" sldId="271"/>
            <ac:picMk id="8" creationId="{91E44015-B5D5-41E8-8A7F-EB01AFADEA5B}"/>
          </ac:picMkLst>
        </pc:picChg>
      </pc:sldChg>
      <pc:sldChg chg="modSp">
        <pc:chgData name="Guest User" userId="" providerId="Windows Live" clId="Web-{3CB5BE35-CDED-414F-BB1D-85DEB95840F8}" dt="2021-08-29T15:18:13.998" v="39" actId="20577"/>
        <pc:sldMkLst>
          <pc:docMk/>
          <pc:sldMk cId="1585495030" sldId="274"/>
        </pc:sldMkLst>
        <pc:spChg chg="mod">
          <ac:chgData name="Guest User" userId="" providerId="Windows Live" clId="Web-{3CB5BE35-CDED-414F-BB1D-85DEB95840F8}" dt="2021-08-29T15:18:13.998" v="39" actId="20577"/>
          <ac:spMkLst>
            <pc:docMk/>
            <pc:sldMk cId="1585495030" sldId="274"/>
            <ac:spMk id="2" creationId="{6ED07388-CB0B-4668-8653-9C5D99D6E106}"/>
          </ac:spMkLst>
        </pc:spChg>
      </pc:sldChg>
      <pc:sldChg chg="modSp">
        <pc:chgData name="Guest User" userId="" providerId="Windows Live" clId="Web-{3CB5BE35-CDED-414F-BB1D-85DEB95840F8}" dt="2021-08-29T15:17:40.763" v="35" actId="20577"/>
        <pc:sldMkLst>
          <pc:docMk/>
          <pc:sldMk cId="3473329872" sldId="275"/>
        </pc:sldMkLst>
        <pc:spChg chg="mod">
          <ac:chgData name="Guest User" userId="" providerId="Windows Live" clId="Web-{3CB5BE35-CDED-414F-BB1D-85DEB95840F8}" dt="2021-08-29T15:17:40.763" v="35" actId="20577"/>
          <ac:spMkLst>
            <pc:docMk/>
            <pc:sldMk cId="3473329872" sldId="275"/>
            <ac:spMk id="2" creationId="{68979A35-04BE-45F7-B553-7A97E2292716}"/>
          </ac:spMkLst>
        </pc:spChg>
        <pc:spChg chg="mod">
          <ac:chgData name="Guest User" userId="" providerId="Windows Live" clId="Web-{3CB5BE35-CDED-414F-BB1D-85DEB95840F8}" dt="2021-08-29T15:17:27.419" v="34" actId="14100"/>
          <ac:spMkLst>
            <pc:docMk/>
            <pc:sldMk cId="3473329872" sldId="275"/>
            <ac:spMk id="3" creationId="{2BC32B3A-CCB9-4A81-B72F-85542C51BC4F}"/>
          </ac:spMkLst>
        </pc:spChg>
      </pc:sldChg>
      <pc:sldChg chg="modSp">
        <pc:chgData name="Guest User" userId="" providerId="Windows Live" clId="Web-{3CB5BE35-CDED-414F-BB1D-85DEB95840F8}" dt="2021-08-29T15:18:20.061" v="41" actId="20577"/>
        <pc:sldMkLst>
          <pc:docMk/>
          <pc:sldMk cId="1608736364" sldId="277"/>
        </pc:sldMkLst>
        <pc:spChg chg="mod">
          <ac:chgData name="Guest User" userId="" providerId="Windows Live" clId="Web-{3CB5BE35-CDED-414F-BB1D-85DEB95840F8}" dt="2021-08-29T15:18:20.061" v="41" actId="20577"/>
          <ac:spMkLst>
            <pc:docMk/>
            <pc:sldMk cId="1608736364" sldId="277"/>
            <ac:spMk id="2" creationId="{A869884D-F65D-47F2-AE2E-352333CC32FE}"/>
          </ac:spMkLst>
        </pc:spChg>
      </pc:sldChg>
      <pc:sldChg chg="modSp">
        <pc:chgData name="Guest User" userId="" providerId="Windows Live" clId="Web-{3CB5BE35-CDED-414F-BB1D-85DEB95840F8}" dt="2021-08-29T15:18:36.655" v="43" actId="20577"/>
        <pc:sldMkLst>
          <pc:docMk/>
          <pc:sldMk cId="2774289302" sldId="278"/>
        </pc:sldMkLst>
        <pc:spChg chg="mod">
          <ac:chgData name="Guest User" userId="" providerId="Windows Live" clId="Web-{3CB5BE35-CDED-414F-BB1D-85DEB95840F8}" dt="2021-08-29T15:18:36.655" v="43" actId="20577"/>
          <ac:spMkLst>
            <pc:docMk/>
            <pc:sldMk cId="2774289302" sldId="278"/>
            <ac:spMk id="2" creationId="{A81CB2B4-0987-472C-8482-E752377FBEA0}"/>
          </ac:spMkLst>
        </pc:spChg>
      </pc:sldChg>
      <pc:sldChg chg="modSp">
        <pc:chgData name="Guest User" userId="" providerId="Windows Live" clId="Web-{3CB5BE35-CDED-414F-BB1D-85DEB95840F8}" dt="2021-08-29T15:17:49.373" v="36" actId="20577"/>
        <pc:sldMkLst>
          <pc:docMk/>
          <pc:sldMk cId="982011058" sldId="279"/>
        </pc:sldMkLst>
        <pc:spChg chg="mod">
          <ac:chgData name="Guest User" userId="" providerId="Windows Live" clId="Web-{3CB5BE35-CDED-414F-BB1D-85DEB95840F8}" dt="2021-08-29T15:17:49.373" v="36" actId="20577"/>
          <ac:spMkLst>
            <pc:docMk/>
            <pc:sldMk cId="982011058" sldId="279"/>
            <ac:spMk id="2" creationId="{271B6473-B2B0-4DC6-A12B-32DBC2EB631A}"/>
          </ac:spMkLst>
        </pc:spChg>
      </pc:sldChg>
      <pc:sldChg chg="modSp">
        <pc:chgData name="Guest User" userId="" providerId="Windows Live" clId="Web-{3CB5BE35-CDED-414F-BB1D-85DEB95840F8}" dt="2021-08-29T15:18:27.905" v="42" actId="20577"/>
        <pc:sldMkLst>
          <pc:docMk/>
          <pc:sldMk cId="1139626972" sldId="282"/>
        </pc:sldMkLst>
        <pc:spChg chg="mod">
          <ac:chgData name="Guest User" userId="" providerId="Windows Live" clId="Web-{3CB5BE35-CDED-414F-BB1D-85DEB95840F8}" dt="2021-08-29T15:18:27.905" v="42" actId="20577"/>
          <ac:spMkLst>
            <pc:docMk/>
            <pc:sldMk cId="1139626972" sldId="282"/>
            <ac:spMk id="4" creationId="{6CBC2B83-A0D3-482A-9FAC-D29C72CA068C}"/>
          </ac:spMkLst>
        </pc:spChg>
      </pc:sldChg>
      <pc:sldChg chg="modSp">
        <pc:chgData name="Guest User" userId="" providerId="Windows Live" clId="Web-{3CB5BE35-CDED-414F-BB1D-85DEB95840F8}" dt="2021-08-29T15:17:59.920" v="37" actId="20577"/>
        <pc:sldMkLst>
          <pc:docMk/>
          <pc:sldMk cId="1069347793" sldId="283"/>
        </pc:sldMkLst>
        <pc:spChg chg="mod">
          <ac:chgData name="Guest User" userId="" providerId="Windows Live" clId="Web-{3CB5BE35-CDED-414F-BB1D-85DEB95840F8}" dt="2021-08-29T15:17:59.920" v="37" actId="20577"/>
          <ac:spMkLst>
            <pc:docMk/>
            <pc:sldMk cId="1069347793" sldId="283"/>
            <ac:spMk id="2" creationId="{72105172-F1D5-4FC2-923C-D2612A166F01}"/>
          </ac:spMkLst>
        </pc:spChg>
      </pc:sldChg>
      <pc:sldChg chg="modSp">
        <pc:chgData name="Guest User" userId="" providerId="Windows Live" clId="Web-{3CB5BE35-CDED-414F-BB1D-85DEB95840F8}" dt="2021-08-29T15:19:30.547" v="49" actId="1076"/>
        <pc:sldMkLst>
          <pc:docMk/>
          <pc:sldMk cId="3146807159" sldId="284"/>
        </pc:sldMkLst>
        <pc:spChg chg="mod">
          <ac:chgData name="Guest User" userId="" providerId="Windows Live" clId="Web-{3CB5BE35-CDED-414F-BB1D-85DEB95840F8}" dt="2021-08-29T15:19:30.547" v="49" actId="1076"/>
          <ac:spMkLst>
            <pc:docMk/>
            <pc:sldMk cId="3146807159" sldId="284"/>
            <ac:spMk id="2" creationId="{513108D7-DCD6-4D9B-B75E-532DDB80180C}"/>
          </ac:spMkLst>
        </pc:spChg>
      </pc:sldChg>
    </pc:docChg>
  </pc:docChgLst>
  <pc:docChgLst>
    <pc:chgData name="Guest User" providerId="Windows Live" clId="Web-{88DE30B1-0B68-4B06-B554-93D9C166F2DD}"/>
    <pc:docChg chg="modSld">
      <pc:chgData name="Guest User" userId="" providerId="Windows Live" clId="Web-{88DE30B1-0B68-4B06-B554-93D9C166F2DD}" dt="2021-08-29T15:02:49.176" v="20" actId="20577"/>
      <pc:docMkLst>
        <pc:docMk/>
      </pc:docMkLst>
      <pc:sldChg chg="modSp">
        <pc:chgData name="Guest User" userId="" providerId="Windows Live" clId="Web-{88DE30B1-0B68-4B06-B554-93D9C166F2DD}" dt="2021-08-29T15:02:49.176" v="20" actId="20577"/>
        <pc:sldMkLst>
          <pc:docMk/>
          <pc:sldMk cId="2774289302" sldId="278"/>
        </pc:sldMkLst>
        <pc:spChg chg="mod">
          <ac:chgData name="Guest User" userId="" providerId="Windows Live" clId="Web-{88DE30B1-0B68-4B06-B554-93D9C166F2DD}" dt="2021-08-29T15:02:49.176" v="20" actId="20577"/>
          <ac:spMkLst>
            <pc:docMk/>
            <pc:sldMk cId="2774289302" sldId="278"/>
            <ac:spMk id="2" creationId="{A81CB2B4-0987-472C-8482-E752377FBEA0}"/>
          </ac:spMkLst>
        </pc:spChg>
      </pc:sldChg>
    </pc:docChg>
  </pc:docChgLst>
  <pc:docChgLst>
    <pc:chgData name="Guest User" providerId="Windows Live" clId="Web-{203ACE6F-1F28-4A0C-9CFE-A6EA7621551A}"/>
    <pc:docChg chg="addSld modSld">
      <pc:chgData name="Guest User" userId="" providerId="Windows Live" clId="Web-{203ACE6F-1F28-4A0C-9CFE-A6EA7621551A}" dt="2021-08-29T14:16:24.109" v="32" actId="20577"/>
      <pc:docMkLst>
        <pc:docMk/>
      </pc:docMkLst>
      <pc:sldChg chg="addSp modSp">
        <pc:chgData name="Guest User" userId="" providerId="Windows Live" clId="Web-{203ACE6F-1F28-4A0C-9CFE-A6EA7621551A}" dt="2021-08-29T14:16:24.109" v="32" actId="20577"/>
        <pc:sldMkLst>
          <pc:docMk/>
          <pc:sldMk cId="1585495030" sldId="274"/>
        </pc:sldMkLst>
        <pc:spChg chg="add mod">
          <ac:chgData name="Guest User" userId="" providerId="Windows Live" clId="Web-{203ACE6F-1F28-4A0C-9CFE-A6EA7621551A}" dt="2021-08-29T13:47:29.783" v="12" actId="20577"/>
          <ac:spMkLst>
            <pc:docMk/>
            <pc:sldMk cId="1585495030" sldId="274"/>
            <ac:spMk id="4" creationId="{94EC5BC5-3F75-4224-B0A6-C7BFD272A524}"/>
          </ac:spMkLst>
        </pc:spChg>
        <pc:graphicFrameChg chg="modGraphic">
          <ac:chgData name="Guest User" userId="" providerId="Windows Live" clId="Web-{203ACE6F-1F28-4A0C-9CFE-A6EA7621551A}" dt="2021-08-29T14:16:24.109" v="32" actId="20577"/>
          <ac:graphicFrameMkLst>
            <pc:docMk/>
            <pc:sldMk cId="1585495030" sldId="274"/>
            <ac:graphicFrameMk id="76" creationId="{54D41191-2BAC-4D28-8005-A6BFD1A2EEC5}"/>
          </ac:graphicFrameMkLst>
        </pc:graphicFrameChg>
      </pc:sldChg>
      <pc:sldChg chg="new">
        <pc:chgData name="Guest User" userId="" providerId="Windows Live" clId="Web-{203ACE6F-1F28-4A0C-9CFE-A6EA7621551A}" dt="2021-08-29T13:45:13.859" v="0"/>
        <pc:sldMkLst>
          <pc:docMk/>
          <pc:sldMk cId="1376823641" sldId="280"/>
        </pc:sldMkLst>
      </pc:sldChg>
    </pc:docChg>
  </pc:docChgLst>
  <pc:docChgLst>
    <pc:chgData name="Guest User" providerId="Windows Live" clId="Web-{4B6C8647-CD0E-48B5-8D4D-5B13A621D163}"/>
    <pc:docChg chg="addSld modSld">
      <pc:chgData name="Guest User" userId="" providerId="Windows Live" clId="Web-{4B6C8647-CD0E-48B5-8D4D-5B13A621D163}" dt="2021-08-29T12:53:51.425" v="7" actId="14100"/>
      <pc:docMkLst>
        <pc:docMk/>
      </pc:docMkLst>
      <pc:sldChg chg="addSp delSp modSp">
        <pc:chgData name="Guest User" userId="" providerId="Windows Live" clId="Web-{4B6C8647-CD0E-48B5-8D4D-5B13A621D163}" dt="2021-08-29T12:53:51.425" v="7" actId="14100"/>
        <pc:sldMkLst>
          <pc:docMk/>
          <pc:sldMk cId="465021443" sldId="262"/>
        </pc:sldMkLst>
        <pc:spChg chg="mod">
          <ac:chgData name="Guest User" userId="" providerId="Windows Live" clId="Web-{4B6C8647-CD0E-48B5-8D4D-5B13A621D163}" dt="2021-08-29T12:53:23.049" v="2" actId="20577"/>
          <ac:spMkLst>
            <pc:docMk/>
            <pc:sldMk cId="465021443" sldId="262"/>
            <ac:spMk id="3" creationId="{53CD2A72-3CB5-4EF5-AE27-166EA0A905E2}"/>
          </ac:spMkLst>
        </pc:spChg>
        <pc:spChg chg="del">
          <ac:chgData name="Guest User" userId="" providerId="Windows Live" clId="Web-{4B6C8647-CD0E-48B5-8D4D-5B13A621D163}" dt="2021-08-29T12:53:36.315" v="3"/>
          <ac:spMkLst>
            <pc:docMk/>
            <pc:sldMk cId="465021443" sldId="262"/>
            <ac:spMk id="4" creationId="{1CC8A532-FB43-419A-921D-A66523AC2488}"/>
          </ac:spMkLst>
        </pc:spChg>
        <pc:picChg chg="add mod ord">
          <ac:chgData name="Guest User" userId="" providerId="Windows Live" clId="Web-{4B6C8647-CD0E-48B5-8D4D-5B13A621D163}" dt="2021-08-29T12:53:51.425" v="7" actId="14100"/>
          <ac:picMkLst>
            <pc:docMk/>
            <pc:sldMk cId="465021443" sldId="262"/>
            <ac:picMk id="5" creationId="{68504583-AE01-4085-AD07-5CDADD5AB775}"/>
          </ac:picMkLst>
        </pc:picChg>
      </pc:sldChg>
      <pc:sldChg chg="new">
        <pc:chgData name="Guest User" userId="" providerId="Windows Live" clId="Web-{4B6C8647-CD0E-48B5-8D4D-5B13A621D163}" dt="2021-08-29T12:52:15.607" v="0"/>
        <pc:sldMkLst>
          <pc:docMk/>
          <pc:sldMk cId="2774289302" sldId="278"/>
        </pc:sldMkLst>
      </pc:sldChg>
    </pc:docChg>
  </pc:docChgLst>
  <pc:docChgLst>
    <pc:chgData name="Anushka Chauhan" userId="a43d99cb7a6c319a" providerId="Windows Live" clId="Web-{A7A0A11F-6CF2-48FD-9B10-E677CDAA81C8}"/>
    <pc:docChg chg="modSld">
      <pc:chgData name="Anushka Chauhan" userId="a43d99cb7a6c319a" providerId="Windows Live" clId="Web-{A7A0A11F-6CF2-48FD-9B10-E677CDAA81C8}" dt="2021-08-29T14:31:01.099" v="24" actId="20577"/>
      <pc:docMkLst>
        <pc:docMk/>
      </pc:docMkLst>
      <pc:sldChg chg="modSp">
        <pc:chgData name="Anushka Chauhan" userId="a43d99cb7a6c319a" providerId="Windows Live" clId="Web-{A7A0A11F-6CF2-48FD-9B10-E677CDAA81C8}" dt="2021-08-29T14:31:01.099" v="24" actId="20577"/>
        <pc:sldMkLst>
          <pc:docMk/>
          <pc:sldMk cId="3965807363" sldId="267"/>
        </pc:sldMkLst>
        <pc:spChg chg="mod">
          <ac:chgData name="Anushka Chauhan" userId="a43d99cb7a6c319a" providerId="Windows Live" clId="Web-{A7A0A11F-6CF2-48FD-9B10-E677CDAA81C8}" dt="2021-08-29T14:31:01.099" v="24" actId="20577"/>
          <ac:spMkLst>
            <pc:docMk/>
            <pc:sldMk cId="3965807363" sldId="267"/>
            <ac:spMk id="5" creationId="{805B14DD-A854-4746-942D-390CC2F81B1A}"/>
          </ac:spMkLst>
        </pc:spChg>
      </pc:sldChg>
      <pc:sldChg chg="modSp">
        <pc:chgData name="Anushka Chauhan" userId="a43d99cb7a6c319a" providerId="Windows Live" clId="Web-{A7A0A11F-6CF2-48FD-9B10-E677CDAA81C8}" dt="2021-08-29T14:29:58.033" v="18" actId="20577"/>
        <pc:sldMkLst>
          <pc:docMk/>
          <pc:sldMk cId="4218475272" sldId="276"/>
        </pc:sldMkLst>
        <pc:spChg chg="mod">
          <ac:chgData name="Anushka Chauhan" userId="a43d99cb7a6c319a" providerId="Windows Live" clId="Web-{A7A0A11F-6CF2-48FD-9B10-E677CDAA81C8}" dt="2021-08-29T14:29:58.033" v="18" actId="20577"/>
          <ac:spMkLst>
            <pc:docMk/>
            <pc:sldMk cId="4218475272" sldId="276"/>
            <ac:spMk id="3" creationId="{B3DA7396-5F4E-4DD0-B822-ADDF2255B74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92EC8-61F6-49E5-9B66-E60CE4512E7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3F8F06-C9FA-4A69-9815-6CD82987D830}">
      <dgm:prSet phldrT="[Text]" phldr="0"/>
      <dgm:spPr/>
      <dgm:t>
        <a:bodyPr/>
        <a:lstStyle/>
        <a:p>
          <a:r>
            <a:rPr lang="en-US" dirty="0">
              <a:latin typeface="Consolas"/>
            </a:rPr>
            <a:t>Python</a:t>
          </a:r>
          <a:endParaRPr lang="en-US" dirty="0"/>
        </a:p>
      </dgm:t>
    </dgm:pt>
    <dgm:pt modelId="{6097126A-8EF6-4B2D-A916-00864A64112B}" type="parTrans" cxnId="{3F793358-2DAF-412F-9935-72F82CD0FF88}">
      <dgm:prSet/>
      <dgm:spPr/>
      <dgm:t>
        <a:bodyPr/>
        <a:lstStyle/>
        <a:p>
          <a:endParaRPr lang="en-US"/>
        </a:p>
      </dgm:t>
    </dgm:pt>
    <dgm:pt modelId="{EF8D2E55-22C6-4B69-B8A5-3B8E36BF869D}" type="sibTrans" cxnId="{3F793358-2DAF-412F-9935-72F82CD0FF88}">
      <dgm:prSet/>
      <dgm:spPr/>
      <dgm:t>
        <a:bodyPr/>
        <a:lstStyle/>
        <a:p>
          <a:endParaRPr lang="en-US"/>
        </a:p>
      </dgm:t>
    </dgm:pt>
    <dgm:pt modelId="{B4862D39-EEDF-4F6B-A4A6-76B1B5B47751}">
      <dgm:prSet phldrT="[Text]" phldr="0"/>
      <dgm:spPr/>
      <dgm:t>
        <a:bodyPr/>
        <a:lstStyle/>
        <a:p>
          <a:r>
            <a:rPr lang="en-US" dirty="0"/>
            <a:t>NumPy</a:t>
          </a:r>
        </a:p>
      </dgm:t>
    </dgm:pt>
    <dgm:pt modelId="{411D98D9-A7B0-458B-8B5F-9851EC18A8E5}" type="parTrans" cxnId="{B941EDDD-B531-4930-96EC-1F9765789C20}">
      <dgm:prSet/>
      <dgm:spPr/>
      <dgm:t>
        <a:bodyPr/>
        <a:lstStyle/>
        <a:p>
          <a:endParaRPr lang="en-US"/>
        </a:p>
      </dgm:t>
    </dgm:pt>
    <dgm:pt modelId="{BFB6C0D2-FCA1-4A36-8FBF-4EBBBDC5998F}" type="sibTrans" cxnId="{B941EDDD-B531-4930-96EC-1F9765789C20}">
      <dgm:prSet/>
      <dgm:spPr/>
      <dgm:t>
        <a:bodyPr/>
        <a:lstStyle/>
        <a:p>
          <a:endParaRPr lang="en-US"/>
        </a:p>
      </dgm:t>
    </dgm:pt>
    <dgm:pt modelId="{C8457068-3C8A-401B-89CF-2D51EB324C47}">
      <dgm:prSet phldrT="[Text]" phldr="0"/>
      <dgm:spPr/>
      <dgm:t>
        <a:bodyPr/>
        <a:lstStyle/>
        <a:p>
          <a:pPr rtl="0"/>
          <a:r>
            <a:rPr lang="en-US" dirty="0">
              <a:latin typeface="Consolas"/>
            </a:rPr>
            <a:t>OpenCV </a:t>
          </a:r>
          <a:endParaRPr lang="en-US" dirty="0"/>
        </a:p>
      </dgm:t>
    </dgm:pt>
    <dgm:pt modelId="{B98CD586-5560-46F5-8176-C479A7AFF958}" type="parTrans" cxnId="{E3213BEF-A56D-4BC0-8CC1-9ADB027C9FDB}">
      <dgm:prSet/>
      <dgm:spPr/>
      <dgm:t>
        <a:bodyPr/>
        <a:lstStyle/>
        <a:p>
          <a:endParaRPr lang="en-US"/>
        </a:p>
      </dgm:t>
    </dgm:pt>
    <dgm:pt modelId="{1A88760E-1272-471D-991F-AAE6EE80BEBE}" type="sibTrans" cxnId="{E3213BEF-A56D-4BC0-8CC1-9ADB027C9FDB}">
      <dgm:prSet/>
      <dgm:spPr/>
      <dgm:t>
        <a:bodyPr/>
        <a:lstStyle/>
        <a:p>
          <a:endParaRPr lang="en-US"/>
        </a:p>
      </dgm:t>
    </dgm:pt>
    <dgm:pt modelId="{778A06F4-EE17-4193-87F6-589CB720967E}">
      <dgm:prSet phldrT="[Text]" phldr="0"/>
      <dgm:spPr/>
      <dgm:t>
        <a:bodyPr/>
        <a:lstStyle/>
        <a:p>
          <a:pPr rtl="0"/>
          <a:r>
            <a:rPr lang="en-US" dirty="0"/>
            <a:t>YOLO</a:t>
          </a:r>
        </a:p>
      </dgm:t>
    </dgm:pt>
    <dgm:pt modelId="{573C5CC2-3B73-4222-B43F-024608BBC028}" type="parTrans" cxnId="{0E8689B4-384E-44BB-8AB4-F7C6A5C5EBFB}">
      <dgm:prSet/>
      <dgm:spPr/>
      <dgm:t>
        <a:bodyPr/>
        <a:lstStyle/>
        <a:p>
          <a:endParaRPr lang="en-IN"/>
        </a:p>
      </dgm:t>
    </dgm:pt>
    <dgm:pt modelId="{5099E51F-88F2-478C-91FF-743098E1883D}" type="sibTrans" cxnId="{0E8689B4-384E-44BB-8AB4-F7C6A5C5EBFB}">
      <dgm:prSet/>
      <dgm:spPr/>
      <dgm:t>
        <a:bodyPr/>
        <a:lstStyle/>
        <a:p>
          <a:endParaRPr lang="en-IN"/>
        </a:p>
      </dgm:t>
    </dgm:pt>
    <dgm:pt modelId="{21B890D5-0EE6-41DA-9A39-38504CF1E517}" type="pres">
      <dgm:prSet presAssocID="{5A392EC8-61F6-49E5-9B66-E60CE4512E72}" presName="Name0" presStyleCnt="0">
        <dgm:presLayoutVars>
          <dgm:dir/>
          <dgm:resizeHandles val="exact"/>
        </dgm:presLayoutVars>
      </dgm:prSet>
      <dgm:spPr/>
    </dgm:pt>
    <dgm:pt modelId="{3A145C3A-E150-40CC-A6A4-1BD01A9AAC94}" type="pres">
      <dgm:prSet presAssocID="{063F8F06-C9FA-4A69-9815-6CD82987D830}" presName="Name5" presStyleLbl="vennNode1" presStyleIdx="0" presStyleCnt="4">
        <dgm:presLayoutVars>
          <dgm:bulletEnabled val="1"/>
        </dgm:presLayoutVars>
      </dgm:prSet>
      <dgm:spPr/>
    </dgm:pt>
    <dgm:pt modelId="{87ED265C-43A3-4E06-9110-257540354BD2}" type="pres">
      <dgm:prSet presAssocID="{EF8D2E55-22C6-4B69-B8A5-3B8E36BF869D}" presName="space" presStyleCnt="0"/>
      <dgm:spPr/>
    </dgm:pt>
    <dgm:pt modelId="{25747EEA-FAC1-497C-9532-8BE7004B3401}" type="pres">
      <dgm:prSet presAssocID="{B4862D39-EEDF-4F6B-A4A6-76B1B5B47751}" presName="Name5" presStyleLbl="vennNode1" presStyleIdx="1" presStyleCnt="4">
        <dgm:presLayoutVars>
          <dgm:bulletEnabled val="1"/>
        </dgm:presLayoutVars>
      </dgm:prSet>
      <dgm:spPr/>
    </dgm:pt>
    <dgm:pt modelId="{8557283C-61E9-42D2-981D-7B6C4BC3ED99}" type="pres">
      <dgm:prSet presAssocID="{BFB6C0D2-FCA1-4A36-8FBF-4EBBBDC5998F}" presName="space" presStyleCnt="0"/>
      <dgm:spPr/>
    </dgm:pt>
    <dgm:pt modelId="{706C41B5-FF19-455A-AE23-717C4E1E167D}" type="pres">
      <dgm:prSet presAssocID="{C8457068-3C8A-401B-89CF-2D51EB324C47}" presName="Name5" presStyleLbl="vennNode1" presStyleIdx="2" presStyleCnt="4">
        <dgm:presLayoutVars>
          <dgm:bulletEnabled val="1"/>
        </dgm:presLayoutVars>
      </dgm:prSet>
      <dgm:spPr/>
    </dgm:pt>
    <dgm:pt modelId="{3215AD58-83B2-4362-A53F-94AD995B6B96}" type="pres">
      <dgm:prSet presAssocID="{1A88760E-1272-471D-991F-AAE6EE80BEBE}" presName="space" presStyleCnt="0"/>
      <dgm:spPr/>
    </dgm:pt>
    <dgm:pt modelId="{4A0C63DD-BC6B-4C65-9AAA-50A8A75928B4}" type="pres">
      <dgm:prSet presAssocID="{778A06F4-EE17-4193-87F6-589CB720967E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E0DE1E5F-81E1-4B2C-9547-3EC39564AE67}" type="presOf" srcId="{B4862D39-EEDF-4F6B-A4A6-76B1B5B47751}" destId="{25747EEA-FAC1-497C-9532-8BE7004B3401}" srcOrd="0" destOrd="0" presId="urn:microsoft.com/office/officeart/2005/8/layout/venn3"/>
    <dgm:cxn modelId="{8A42C56F-248D-4965-9FC5-34A2F42C7F81}" type="presOf" srcId="{063F8F06-C9FA-4A69-9815-6CD82987D830}" destId="{3A145C3A-E150-40CC-A6A4-1BD01A9AAC94}" srcOrd="0" destOrd="0" presId="urn:microsoft.com/office/officeart/2005/8/layout/venn3"/>
    <dgm:cxn modelId="{3F793358-2DAF-412F-9935-72F82CD0FF88}" srcId="{5A392EC8-61F6-49E5-9B66-E60CE4512E72}" destId="{063F8F06-C9FA-4A69-9815-6CD82987D830}" srcOrd="0" destOrd="0" parTransId="{6097126A-8EF6-4B2D-A916-00864A64112B}" sibTransId="{EF8D2E55-22C6-4B69-B8A5-3B8E36BF869D}"/>
    <dgm:cxn modelId="{D7FE4679-C255-470E-B72E-FE69DB40370A}" type="presOf" srcId="{5A392EC8-61F6-49E5-9B66-E60CE4512E72}" destId="{21B890D5-0EE6-41DA-9A39-38504CF1E517}" srcOrd="0" destOrd="0" presId="urn:microsoft.com/office/officeart/2005/8/layout/venn3"/>
    <dgm:cxn modelId="{6F403191-0952-4DBC-9EC3-A25C4F247C9A}" type="presOf" srcId="{C8457068-3C8A-401B-89CF-2D51EB324C47}" destId="{706C41B5-FF19-455A-AE23-717C4E1E167D}" srcOrd="0" destOrd="0" presId="urn:microsoft.com/office/officeart/2005/8/layout/venn3"/>
    <dgm:cxn modelId="{407228A9-D023-4012-9DEB-A614B14AD20C}" type="presOf" srcId="{778A06F4-EE17-4193-87F6-589CB720967E}" destId="{4A0C63DD-BC6B-4C65-9AAA-50A8A75928B4}" srcOrd="0" destOrd="0" presId="urn:microsoft.com/office/officeart/2005/8/layout/venn3"/>
    <dgm:cxn modelId="{0E8689B4-384E-44BB-8AB4-F7C6A5C5EBFB}" srcId="{5A392EC8-61F6-49E5-9B66-E60CE4512E72}" destId="{778A06F4-EE17-4193-87F6-589CB720967E}" srcOrd="3" destOrd="0" parTransId="{573C5CC2-3B73-4222-B43F-024608BBC028}" sibTransId="{5099E51F-88F2-478C-91FF-743098E1883D}"/>
    <dgm:cxn modelId="{B941EDDD-B531-4930-96EC-1F9765789C20}" srcId="{5A392EC8-61F6-49E5-9B66-E60CE4512E72}" destId="{B4862D39-EEDF-4F6B-A4A6-76B1B5B47751}" srcOrd="1" destOrd="0" parTransId="{411D98D9-A7B0-458B-8B5F-9851EC18A8E5}" sibTransId="{BFB6C0D2-FCA1-4A36-8FBF-4EBBBDC5998F}"/>
    <dgm:cxn modelId="{E3213BEF-A56D-4BC0-8CC1-9ADB027C9FDB}" srcId="{5A392EC8-61F6-49E5-9B66-E60CE4512E72}" destId="{C8457068-3C8A-401B-89CF-2D51EB324C47}" srcOrd="2" destOrd="0" parTransId="{B98CD586-5560-46F5-8176-C479A7AFF958}" sibTransId="{1A88760E-1272-471D-991F-AAE6EE80BEBE}"/>
    <dgm:cxn modelId="{86A4857D-AA1B-4146-9F13-56D5595BC2DE}" type="presParOf" srcId="{21B890D5-0EE6-41DA-9A39-38504CF1E517}" destId="{3A145C3A-E150-40CC-A6A4-1BD01A9AAC94}" srcOrd="0" destOrd="0" presId="urn:microsoft.com/office/officeart/2005/8/layout/venn3"/>
    <dgm:cxn modelId="{1466D73E-8D41-4C03-9CB0-8F34FF31DFFD}" type="presParOf" srcId="{21B890D5-0EE6-41DA-9A39-38504CF1E517}" destId="{87ED265C-43A3-4E06-9110-257540354BD2}" srcOrd="1" destOrd="0" presId="urn:microsoft.com/office/officeart/2005/8/layout/venn3"/>
    <dgm:cxn modelId="{B08065F2-2B19-4063-84A9-6078B3ECAAB8}" type="presParOf" srcId="{21B890D5-0EE6-41DA-9A39-38504CF1E517}" destId="{25747EEA-FAC1-497C-9532-8BE7004B3401}" srcOrd="2" destOrd="0" presId="urn:microsoft.com/office/officeart/2005/8/layout/venn3"/>
    <dgm:cxn modelId="{9952F7FD-F097-4281-BD8B-CBF5CEFB49FB}" type="presParOf" srcId="{21B890D5-0EE6-41DA-9A39-38504CF1E517}" destId="{8557283C-61E9-42D2-981D-7B6C4BC3ED99}" srcOrd="3" destOrd="0" presId="urn:microsoft.com/office/officeart/2005/8/layout/venn3"/>
    <dgm:cxn modelId="{390224CF-9D90-444B-BFE5-13832A5E4F34}" type="presParOf" srcId="{21B890D5-0EE6-41DA-9A39-38504CF1E517}" destId="{706C41B5-FF19-455A-AE23-717C4E1E167D}" srcOrd="4" destOrd="0" presId="urn:microsoft.com/office/officeart/2005/8/layout/venn3"/>
    <dgm:cxn modelId="{04663E88-3426-4E97-9301-4D1551E3AE4E}" type="presParOf" srcId="{21B890D5-0EE6-41DA-9A39-38504CF1E517}" destId="{3215AD58-83B2-4362-A53F-94AD995B6B96}" srcOrd="5" destOrd="0" presId="urn:microsoft.com/office/officeart/2005/8/layout/venn3"/>
    <dgm:cxn modelId="{D3D4F7A1-80C9-4079-9606-4D205769712A}" type="presParOf" srcId="{21B890D5-0EE6-41DA-9A39-38504CF1E517}" destId="{4A0C63DD-BC6B-4C65-9AAA-50A8A75928B4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BA16EB-00DC-426C-9DCA-E8B48772DE5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CEE111-5F74-4940-9AD5-863A63929750}">
      <dgm:prSet phldrT="[Text]" phldr="0"/>
      <dgm:spPr/>
      <dgm:t>
        <a:bodyPr/>
        <a:lstStyle/>
        <a:p>
          <a:pPr rtl="0"/>
          <a:r>
            <a:rPr lang="en-US">
              <a:latin typeface="Consolas"/>
            </a:rPr>
            <a:t>Step 1</a:t>
          </a:r>
          <a:endParaRPr lang="en-US"/>
        </a:p>
      </dgm:t>
    </dgm:pt>
    <dgm:pt modelId="{43BD6B2F-D088-40B5-BF8E-6ECF6B547864}" type="parTrans" cxnId="{5B26B609-0678-4322-ACE5-C9C53277AC41}">
      <dgm:prSet/>
      <dgm:spPr/>
      <dgm:t>
        <a:bodyPr/>
        <a:lstStyle/>
        <a:p>
          <a:endParaRPr lang="en-US"/>
        </a:p>
      </dgm:t>
    </dgm:pt>
    <dgm:pt modelId="{87465E31-D818-455E-A551-B890566062C2}" type="sibTrans" cxnId="{5B26B609-0678-4322-ACE5-C9C53277AC41}">
      <dgm:prSet/>
      <dgm:spPr/>
      <dgm:t>
        <a:bodyPr/>
        <a:lstStyle/>
        <a:p>
          <a:endParaRPr lang="en-US"/>
        </a:p>
      </dgm:t>
    </dgm:pt>
    <dgm:pt modelId="{5C2A5AF8-489A-4B97-B48E-EF01F5B05222}">
      <dgm:prSet phldrT="[Text]" phldr="0"/>
      <dgm:spPr/>
      <dgm:t>
        <a:bodyPr/>
        <a:lstStyle/>
        <a:p>
          <a:pPr rtl="0"/>
          <a:r>
            <a:rPr lang="en-US"/>
            <a:t>We will firstly capture a video from webcam.</a:t>
          </a:r>
        </a:p>
      </dgm:t>
    </dgm:pt>
    <dgm:pt modelId="{E6198986-1E92-41B0-AA8C-71D60810ABAB}" type="parTrans" cxnId="{2E423C53-7C6F-4CE5-A2F5-1EE1494D39CA}">
      <dgm:prSet/>
      <dgm:spPr/>
      <dgm:t>
        <a:bodyPr/>
        <a:lstStyle/>
        <a:p>
          <a:endParaRPr lang="en-US"/>
        </a:p>
      </dgm:t>
    </dgm:pt>
    <dgm:pt modelId="{89DC0A03-7156-49FD-BC75-FBD9685A3009}" type="sibTrans" cxnId="{2E423C53-7C6F-4CE5-A2F5-1EE1494D39CA}">
      <dgm:prSet/>
      <dgm:spPr/>
      <dgm:t>
        <a:bodyPr/>
        <a:lstStyle/>
        <a:p>
          <a:endParaRPr lang="en-US"/>
        </a:p>
      </dgm:t>
    </dgm:pt>
    <dgm:pt modelId="{2A363005-556A-4430-8761-1B71E5302EDF}">
      <dgm:prSet phldrT="[Text]" phldr="0"/>
      <dgm:spPr/>
      <dgm:t>
        <a:bodyPr/>
        <a:lstStyle/>
        <a:p>
          <a:pPr rtl="0"/>
          <a:r>
            <a:rPr lang="en-US">
              <a:latin typeface="Consolas"/>
            </a:rPr>
            <a:t>Step 2</a:t>
          </a:r>
          <a:endParaRPr lang="en-US"/>
        </a:p>
      </dgm:t>
    </dgm:pt>
    <dgm:pt modelId="{2F8DC3B8-6082-4808-BEA5-BAEAF1D0AC78}" type="parTrans" cxnId="{84C54209-2470-4D43-8D78-509BE4A4A53E}">
      <dgm:prSet/>
      <dgm:spPr/>
      <dgm:t>
        <a:bodyPr/>
        <a:lstStyle/>
        <a:p>
          <a:endParaRPr lang="en-US"/>
        </a:p>
      </dgm:t>
    </dgm:pt>
    <dgm:pt modelId="{C6FC4CD1-FED7-40C4-9749-6BD161C051D2}" type="sibTrans" cxnId="{84C54209-2470-4D43-8D78-509BE4A4A53E}">
      <dgm:prSet/>
      <dgm:spPr/>
      <dgm:t>
        <a:bodyPr/>
        <a:lstStyle/>
        <a:p>
          <a:endParaRPr lang="en-US"/>
        </a:p>
      </dgm:t>
    </dgm:pt>
    <dgm:pt modelId="{6435A43B-8B48-4648-8A4B-73D3343278D1}">
      <dgm:prSet phldrT="[Text]" phldr="0"/>
      <dgm:spPr/>
      <dgm:t>
        <a:bodyPr/>
        <a:lstStyle/>
        <a:p>
          <a:pPr rtl="0"/>
          <a:r>
            <a:rPr lang="en-US">
              <a:latin typeface="Consolas"/>
            </a:rPr>
            <a:t>Step 3</a:t>
          </a:r>
          <a:endParaRPr lang="en-US"/>
        </a:p>
      </dgm:t>
    </dgm:pt>
    <dgm:pt modelId="{D5EBA37A-3F30-45D5-8862-673CD782E51B}" type="parTrans" cxnId="{48840013-58BF-4CD4-932B-0894C323D617}">
      <dgm:prSet/>
      <dgm:spPr/>
      <dgm:t>
        <a:bodyPr/>
        <a:lstStyle/>
        <a:p>
          <a:endParaRPr lang="en-US"/>
        </a:p>
      </dgm:t>
    </dgm:pt>
    <dgm:pt modelId="{D36ED744-351F-4413-9399-C076B8B80DD7}" type="sibTrans" cxnId="{48840013-58BF-4CD4-932B-0894C323D617}">
      <dgm:prSet/>
      <dgm:spPr/>
      <dgm:t>
        <a:bodyPr/>
        <a:lstStyle/>
        <a:p>
          <a:endParaRPr lang="en-US"/>
        </a:p>
      </dgm:t>
    </dgm:pt>
    <dgm:pt modelId="{BB1BE20B-20CC-4EC2-89DE-E31E05774888}">
      <dgm:prSet phldrT="[Text]"/>
      <dgm:spPr/>
      <dgm:t>
        <a:bodyPr/>
        <a:lstStyle/>
        <a:p>
          <a:pPr rtl="0"/>
          <a:r>
            <a:rPr lang="en-US">
              <a:latin typeface="Consolas"/>
            </a:rPr>
            <a:t>Step 4</a:t>
          </a:r>
          <a:endParaRPr lang="en-US"/>
        </a:p>
      </dgm:t>
    </dgm:pt>
    <dgm:pt modelId="{4C60006F-8A21-4710-9678-D3E4117E4B8D}" type="parTrans" cxnId="{FD04C0D9-0278-42AF-8A2C-D07126694C50}">
      <dgm:prSet/>
      <dgm:spPr/>
      <dgm:t>
        <a:bodyPr/>
        <a:lstStyle/>
        <a:p>
          <a:endParaRPr lang="en-US"/>
        </a:p>
      </dgm:t>
    </dgm:pt>
    <dgm:pt modelId="{19876E46-3CE0-438C-83E5-79B0E7F462A4}" type="sibTrans" cxnId="{FD04C0D9-0278-42AF-8A2C-D07126694C50}">
      <dgm:prSet/>
      <dgm:spPr/>
      <dgm:t>
        <a:bodyPr/>
        <a:lstStyle/>
        <a:p>
          <a:endParaRPr lang="en-US"/>
        </a:p>
      </dgm:t>
    </dgm:pt>
    <dgm:pt modelId="{5C0E9124-C6A0-4145-A890-AC05EB2F5EBD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/>
            <a:t>Then centroid of the object with high intensity will be located.</a:t>
          </a:r>
        </a:p>
      </dgm:t>
    </dgm:pt>
    <dgm:pt modelId="{7ED83FD1-A542-4DC6-B43E-23D4489853FE}" type="parTrans" cxnId="{1BBCB82C-68AB-4CEE-8291-B75F8C7E24DD}">
      <dgm:prSet/>
      <dgm:spPr/>
    </dgm:pt>
    <dgm:pt modelId="{319F8A4B-2844-49C4-92E1-6A384E979B5F}" type="sibTrans" cxnId="{1BBCB82C-68AB-4CEE-8291-B75F8C7E24DD}">
      <dgm:prSet/>
      <dgm:spPr/>
    </dgm:pt>
    <dgm:pt modelId="{7EEDDC20-9905-4BDC-A686-5F2AA78DD6D9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/>
            <a:t>Then bounding box (rectangle, circle, etc.) will be generated for the located body.</a:t>
          </a:r>
        </a:p>
      </dgm:t>
    </dgm:pt>
    <dgm:pt modelId="{CE3F2520-192F-44F5-A9B0-C0DCD1A9A192}" type="parTrans" cxnId="{82C822A9-2B02-437C-B17D-1243113F54F8}">
      <dgm:prSet/>
      <dgm:spPr/>
    </dgm:pt>
    <dgm:pt modelId="{F4B76827-B8E2-4219-86DE-EF46DA83B01C}" type="sibTrans" cxnId="{82C822A9-2B02-437C-B17D-1243113F54F8}">
      <dgm:prSet/>
      <dgm:spPr/>
    </dgm:pt>
    <dgm:pt modelId="{F58C538C-BF33-4030-8B0F-43D19E62E662}">
      <dgm:prSet phldr="0"/>
      <dgm:spPr/>
      <dgm:t>
        <a:bodyPr/>
        <a:lstStyle/>
        <a:p>
          <a:pPr rtl="0"/>
          <a:r>
            <a:rPr lang="en-US"/>
            <a:t>Then trajectory will be generated of the moving object which was located initially.</a:t>
          </a:r>
          <a:r>
            <a:rPr lang="en-US">
              <a:latin typeface="Consolas"/>
            </a:rPr>
            <a:t> </a:t>
          </a:r>
          <a:r>
            <a:rPr lang="en-US"/>
            <a:t>And also ray will be traced.</a:t>
          </a:r>
        </a:p>
      </dgm:t>
    </dgm:pt>
    <dgm:pt modelId="{FAF8508F-7918-4509-8F31-984B98493C62}" type="parTrans" cxnId="{9B450DB7-E28F-4ACB-9C37-F0EC5E620C21}">
      <dgm:prSet/>
      <dgm:spPr/>
    </dgm:pt>
    <dgm:pt modelId="{41181246-0A56-44B7-AFE5-E8E3EF2D2EBF}" type="sibTrans" cxnId="{9B450DB7-E28F-4ACB-9C37-F0EC5E620C21}">
      <dgm:prSet/>
      <dgm:spPr/>
    </dgm:pt>
    <dgm:pt modelId="{8745DE11-A712-44DC-81A7-DB4032DE36C7}">
      <dgm:prSet phldr="0"/>
      <dgm:spPr/>
      <dgm:t>
        <a:bodyPr/>
        <a:lstStyle/>
        <a:p>
          <a:pPr rtl="0"/>
          <a:r>
            <a:rPr lang="en-US">
              <a:latin typeface="Consolas"/>
            </a:rPr>
            <a:t>Step 5</a:t>
          </a:r>
        </a:p>
      </dgm:t>
    </dgm:pt>
    <dgm:pt modelId="{AC55CDFB-09B6-4A04-82E5-3142D6DAEB80}" type="parTrans" cxnId="{18E077BB-98EE-4354-83AF-34BAC64F33AD}">
      <dgm:prSet/>
      <dgm:spPr/>
    </dgm:pt>
    <dgm:pt modelId="{E4A7C5F9-C154-478F-9CC9-827475504742}" type="sibTrans" cxnId="{18E077BB-98EE-4354-83AF-34BAC64F33AD}">
      <dgm:prSet/>
      <dgm:spPr/>
    </dgm:pt>
    <dgm:pt modelId="{6D2FBF00-ED8F-4267-9CEB-AA85FEDD95F6}">
      <dgm:prSet phldr="0"/>
      <dgm:spPr/>
      <dgm:t>
        <a:bodyPr/>
        <a:lstStyle/>
        <a:p>
          <a:pPr rtl="0"/>
          <a:r>
            <a:rPr lang="en-US"/>
            <a:t>So, by this procedure path of the moving object will be traced.</a:t>
          </a:r>
          <a:endParaRPr lang="en-US">
            <a:latin typeface="Consolas"/>
          </a:endParaRPr>
        </a:p>
      </dgm:t>
    </dgm:pt>
    <dgm:pt modelId="{A372AFA0-17DA-4546-B10C-39590E2BA683}" type="parTrans" cxnId="{136FE710-FDB9-47F6-8623-CAF51792928A}">
      <dgm:prSet/>
      <dgm:spPr/>
    </dgm:pt>
    <dgm:pt modelId="{932B4168-3E84-4D75-AD2F-DBA7EF850085}" type="sibTrans" cxnId="{136FE710-FDB9-47F6-8623-CAF51792928A}">
      <dgm:prSet/>
      <dgm:spPr/>
    </dgm:pt>
    <dgm:pt modelId="{F4074210-2B74-4DCF-B6A0-5C8E735C092F}" type="pres">
      <dgm:prSet presAssocID="{F1BA16EB-00DC-426C-9DCA-E8B48772DE5C}" presName="linearFlow" presStyleCnt="0">
        <dgm:presLayoutVars>
          <dgm:dir/>
          <dgm:animLvl val="lvl"/>
          <dgm:resizeHandles val="exact"/>
        </dgm:presLayoutVars>
      </dgm:prSet>
      <dgm:spPr/>
    </dgm:pt>
    <dgm:pt modelId="{412EBE74-113B-463F-876F-C3CD463E4DC0}" type="pres">
      <dgm:prSet presAssocID="{FECEE111-5F74-4940-9AD5-863A63929750}" presName="composite" presStyleCnt="0"/>
      <dgm:spPr/>
    </dgm:pt>
    <dgm:pt modelId="{243E8043-090F-4583-85AD-76EE123670C7}" type="pres">
      <dgm:prSet presAssocID="{FECEE111-5F74-4940-9AD5-863A6392975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22F4E6B-005F-4B5E-9F75-2ECE21E555F6}" type="pres">
      <dgm:prSet presAssocID="{FECEE111-5F74-4940-9AD5-863A63929750}" presName="descendantText" presStyleLbl="alignAcc1" presStyleIdx="0" presStyleCnt="5">
        <dgm:presLayoutVars>
          <dgm:bulletEnabled val="1"/>
        </dgm:presLayoutVars>
      </dgm:prSet>
      <dgm:spPr/>
    </dgm:pt>
    <dgm:pt modelId="{CD4E6B0B-80F7-48A5-8F1E-EFFC7510FBFD}" type="pres">
      <dgm:prSet presAssocID="{87465E31-D818-455E-A551-B890566062C2}" presName="sp" presStyleCnt="0"/>
      <dgm:spPr/>
    </dgm:pt>
    <dgm:pt modelId="{68EF241D-544E-4DF5-85AE-77E329F142C7}" type="pres">
      <dgm:prSet presAssocID="{2A363005-556A-4430-8761-1B71E5302EDF}" presName="composite" presStyleCnt="0"/>
      <dgm:spPr/>
    </dgm:pt>
    <dgm:pt modelId="{F8AB467D-9C23-4D7D-838B-F9B93BFA71A2}" type="pres">
      <dgm:prSet presAssocID="{2A363005-556A-4430-8761-1B71E5302EDF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D9824833-E7D8-42BA-BC2F-5F021039AA17}" type="pres">
      <dgm:prSet presAssocID="{2A363005-556A-4430-8761-1B71E5302EDF}" presName="descendantText" presStyleLbl="alignAcc1" presStyleIdx="1" presStyleCnt="5">
        <dgm:presLayoutVars>
          <dgm:bulletEnabled val="1"/>
        </dgm:presLayoutVars>
      </dgm:prSet>
      <dgm:spPr/>
    </dgm:pt>
    <dgm:pt modelId="{AB7138C4-3791-4076-9C76-0644DB68123D}" type="pres">
      <dgm:prSet presAssocID="{C6FC4CD1-FED7-40C4-9749-6BD161C051D2}" presName="sp" presStyleCnt="0"/>
      <dgm:spPr/>
    </dgm:pt>
    <dgm:pt modelId="{78268F4C-6A06-497F-AD9A-29D574324A22}" type="pres">
      <dgm:prSet presAssocID="{6435A43B-8B48-4648-8A4B-73D3343278D1}" presName="composite" presStyleCnt="0"/>
      <dgm:spPr/>
    </dgm:pt>
    <dgm:pt modelId="{5E032DD5-CE2C-4DC7-BFF1-8C1CC8F7471E}" type="pres">
      <dgm:prSet presAssocID="{6435A43B-8B48-4648-8A4B-73D3343278D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3497D1E9-4CFF-472C-8E1B-9C8D363E91EF}" type="pres">
      <dgm:prSet presAssocID="{6435A43B-8B48-4648-8A4B-73D3343278D1}" presName="descendantText" presStyleLbl="alignAcc1" presStyleIdx="2" presStyleCnt="5">
        <dgm:presLayoutVars>
          <dgm:bulletEnabled val="1"/>
        </dgm:presLayoutVars>
      </dgm:prSet>
      <dgm:spPr/>
    </dgm:pt>
    <dgm:pt modelId="{8D5879B6-2FAE-4010-81F4-32C429C355EB}" type="pres">
      <dgm:prSet presAssocID="{D36ED744-351F-4413-9399-C076B8B80DD7}" presName="sp" presStyleCnt="0"/>
      <dgm:spPr/>
    </dgm:pt>
    <dgm:pt modelId="{95D2F8F9-0CB4-46E0-9DCF-E400AB982FEC}" type="pres">
      <dgm:prSet presAssocID="{BB1BE20B-20CC-4EC2-89DE-E31E05774888}" presName="composite" presStyleCnt="0"/>
      <dgm:spPr/>
    </dgm:pt>
    <dgm:pt modelId="{7C4FC288-7199-4AEA-961C-A2EFFB3D71D1}" type="pres">
      <dgm:prSet presAssocID="{BB1BE20B-20CC-4EC2-89DE-E31E0577488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11CC6C6E-1083-455C-848E-0B3F15E662B9}" type="pres">
      <dgm:prSet presAssocID="{BB1BE20B-20CC-4EC2-89DE-E31E05774888}" presName="descendantText" presStyleLbl="alignAcc1" presStyleIdx="3" presStyleCnt="5">
        <dgm:presLayoutVars>
          <dgm:bulletEnabled val="1"/>
        </dgm:presLayoutVars>
      </dgm:prSet>
      <dgm:spPr/>
    </dgm:pt>
    <dgm:pt modelId="{D64BCFD4-7306-4930-BF8F-76CDFA67D628}" type="pres">
      <dgm:prSet presAssocID="{19876E46-3CE0-438C-83E5-79B0E7F462A4}" presName="sp" presStyleCnt="0"/>
      <dgm:spPr/>
    </dgm:pt>
    <dgm:pt modelId="{85D08BFA-D9A5-4232-9A5A-C67E10DE47DC}" type="pres">
      <dgm:prSet presAssocID="{8745DE11-A712-44DC-81A7-DB4032DE36C7}" presName="composite" presStyleCnt="0"/>
      <dgm:spPr/>
    </dgm:pt>
    <dgm:pt modelId="{225F8673-7BD4-423E-80B1-2239083849C2}" type="pres">
      <dgm:prSet presAssocID="{8745DE11-A712-44DC-81A7-DB4032DE36C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2509C7D4-2339-4694-8312-D744422960F1}" type="pres">
      <dgm:prSet presAssocID="{8745DE11-A712-44DC-81A7-DB4032DE36C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2B88F08-388D-49F7-82B2-ED4F01358DBD}" type="presOf" srcId="{2A363005-556A-4430-8761-1B71E5302EDF}" destId="{F8AB467D-9C23-4D7D-838B-F9B93BFA71A2}" srcOrd="0" destOrd="0" presId="urn:microsoft.com/office/officeart/2005/8/layout/chevron2"/>
    <dgm:cxn modelId="{84C54209-2470-4D43-8D78-509BE4A4A53E}" srcId="{F1BA16EB-00DC-426C-9DCA-E8B48772DE5C}" destId="{2A363005-556A-4430-8761-1B71E5302EDF}" srcOrd="1" destOrd="0" parTransId="{2F8DC3B8-6082-4808-BEA5-BAEAF1D0AC78}" sibTransId="{C6FC4CD1-FED7-40C4-9749-6BD161C051D2}"/>
    <dgm:cxn modelId="{5B26B609-0678-4322-ACE5-C9C53277AC41}" srcId="{F1BA16EB-00DC-426C-9DCA-E8B48772DE5C}" destId="{FECEE111-5F74-4940-9AD5-863A63929750}" srcOrd="0" destOrd="0" parTransId="{43BD6B2F-D088-40B5-BF8E-6ECF6B547864}" sibTransId="{87465E31-D818-455E-A551-B890566062C2}"/>
    <dgm:cxn modelId="{5E092E0E-9995-4FDB-8243-416C685D5AEE}" type="presOf" srcId="{6D2FBF00-ED8F-4267-9CEB-AA85FEDD95F6}" destId="{2509C7D4-2339-4694-8312-D744422960F1}" srcOrd="0" destOrd="0" presId="urn:microsoft.com/office/officeart/2005/8/layout/chevron2"/>
    <dgm:cxn modelId="{136FE710-FDB9-47F6-8623-CAF51792928A}" srcId="{8745DE11-A712-44DC-81A7-DB4032DE36C7}" destId="{6D2FBF00-ED8F-4267-9CEB-AA85FEDD95F6}" srcOrd="0" destOrd="0" parTransId="{A372AFA0-17DA-4546-B10C-39590E2BA683}" sibTransId="{932B4168-3E84-4D75-AD2F-DBA7EF850085}"/>
    <dgm:cxn modelId="{48840013-58BF-4CD4-932B-0894C323D617}" srcId="{F1BA16EB-00DC-426C-9DCA-E8B48772DE5C}" destId="{6435A43B-8B48-4648-8A4B-73D3343278D1}" srcOrd="2" destOrd="0" parTransId="{D5EBA37A-3F30-45D5-8862-673CD782E51B}" sibTransId="{D36ED744-351F-4413-9399-C076B8B80DD7}"/>
    <dgm:cxn modelId="{3544FC1E-CF52-449D-BAD9-CD5755D54533}" type="presOf" srcId="{5C0E9124-C6A0-4145-A890-AC05EB2F5EBD}" destId="{D9824833-E7D8-42BA-BC2F-5F021039AA17}" srcOrd="0" destOrd="0" presId="urn:microsoft.com/office/officeart/2005/8/layout/chevron2"/>
    <dgm:cxn modelId="{1BBCB82C-68AB-4CEE-8291-B75F8C7E24DD}" srcId="{2A363005-556A-4430-8761-1B71E5302EDF}" destId="{5C0E9124-C6A0-4145-A890-AC05EB2F5EBD}" srcOrd="0" destOrd="0" parTransId="{7ED83FD1-A542-4DC6-B43E-23D4489853FE}" sibTransId="{319F8A4B-2844-49C4-92E1-6A384E979B5F}"/>
    <dgm:cxn modelId="{2E423C53-7C6F-4CE5-A2F5-1EE1494D39CA}" srcId="{FECEE111-5F74-4940-9AD5-863A63929750}" destId="{5C2A5AF8-489A-4B97-B48E-EF01F5B05222}" srcOrd="0" destOrd="0" parTransId="{E6198986-1E92-41B0-AA8C-71D60810ABAB}" sibTransId="{89DC0A03-7156-49FD-BC75-FBD9685A3009}"/>
    <dgm:cxn modelId="{F193EB85-4155-4DDB-BD8B-3D02006C5021}" type="presOf" srcId="{6435A43B-8B48-4648-8A4B-73D3343278D1}" destId="{5E032DD5-CE2C-4DC7-BFF1-8C1CC8F7471E}" srcOrd="0" destOrd="0" presId="urn:microsoft.com/office/officeart/2005/8/layout/chevron2"/>
    <dgm:cxn modelId="{EF6D5F97-6F4D-4F8F-97D1-6E02E4FF709A}" type="presOf" srcId="{BB1BE20B-20CC-4EC2-89DE-E31E05774888}" destId="{7C4FC288-7199-4AEA-961C-A2EFFB3D71D1}" srcOrd="0" destOrd="0" presId="urn:microsoft.com/office/officeart/2005/8/layout/chevron2"/>
    <dgm:cxn modelId="{82C822A9-2B02-437C-B17D-1243113F54F8}" srcId="{6435A43B-8B48-4648-8A4B-73D3343278D1}" destId="{7EEDDC20-9905-4BDC-A686-5F2AA78DD6D9}" srcOrd="0" destOrd="0" parTransId="{CE3F2520-192F-44F5-A9B0-C0DCD1A9A192}" sibTransId="{F4B76827-B8E2-4219-86DE-EF46DA83B01C}"/>
    <dgm:cxn modelId="{9B450DB7-E28F-4ACB-9C37-F0EC5E620C21}" srcId="{BB1BE20B-20CC-4EC2-89DE-E31E05774888}" destId="{F58C538C-BF33-4030-8B0F-43D19E62E662}" srcOrd="0" destOrd="0" parTransId="{FAF8508F-7918-4509-8F31-984B98493C62}" sibTransId="{41181246-0A56-44B7-AFE5-E8E3EF2D2EBF}"/>
    <dgm:cxn modelId="{18E077BB-98EE-4354-83AF-34BAC64F33AD}" srcId="{F1BA16EB-00DC-426C-9DCA-E8B48772DE5C}" destId="{8745DE11-A712-44DC-81A7-DB4032DE36C7}" srcOrd="4" destOrd="0" parTransId="{AC55CDFB-09B6-4A04-82E5-3142D6DAEB80}" sibTransId="{E4A7C5F9-C154-478F-9CC9-827475504742}"/>
    <dgm:cxn modelId="{97C40DC4-4E29-4C97-97C6-DA911D782475}" type="presOf" srcId="{8745DE11-A712-44DC-81A7-DB4032DE36C7}" destId="{225F8673-7BD4-423E-80B1-2239083849C2}" srcOrd="0" destOrd="0" presId="urn:microsoft.com/office/officeart/2005/8/layout/chevron2"/>
    <dgm:cxn modelId="{BABAE5C4-D39B-4054-9B1C-02A97E46333D}" type="presOf" srcId="{5C2A5AF8-489A-4B97-B48E-EF01F5B05222}" destId="{022F4E6B-005F-4B5E-9F75-2ECE21E555F6}" srcOrd="0" destOrd="0" presId="urn:microsoft.com/office/officeart/2005/8/layout/chevron2"/>
    <dgm:cxn modelId="{0C29ECCF-653D-4479-98D8-C62F6294E9E5}" type="presOf" srcId="{7EEDDC20-9905-4BDC-A686-5F2AA78DD6D9}" destId="{3497D1E9-4CFF-472C-8E1B-9C8D363E91EF}" srcOrd="0" destOrd="0" presId="urn:microsoft.com/office/officeart/2005/8/layout/chevron2"/>
    <dgm:cxn modelId="{892920D7-E18A-4B1C-9D2A-4A0039B1E8A8}" type="presOf" srcId="{FECEE111-5F74-4940-9AD5-863A63929750}" destId="{243E8043-090F-4583-85AD-76EE123670C7}" srcOrd="0" destOrd="0" presId="urn:microsoft.com/office/officeart/2005/8/layout/chevron2"/>
    <dgm:cxn modelId="{FD04C0D9-0278-42AF-8A2C-D07126694C50}" srcId="{F1BA16EB-00DC-426C-9DCA-E8B48772DE5C}" destId="{BB1BE20B-20CC-4EC2-89DE-E31E05774888}" srcOrd="3" destOrd="0" parTransId="{4C60006F-8A21-4710-9678-D3E4117E4B8D}" sibTransId="{19876E46-3CE0-438C-83E5-79B0E7F462A4}"/>
    <dgm:cxn modelId="{FD37E9DA-ABFF-4063-A8DE-F79FC59E501C}" type="presOf" srcId="{F58C538C-BF33-4030-8B0F-43D19E62E662}" destId="{11CC6C6E-1083-455C-848E-0B3F15E662B9}" srcOrd="0" destOrd="0" presId="urn:microsoft.com/office/officeart/2005/8/layout/chevron2"/>
    <dgm:cxn modelId="{7D2831E1-A022-4781-BF9B-DD5D5B5E1BDA}" type="presOf" srcId="{F1BA16EB-00DC-426C-9DCA-E8B48772DE5C}" destId="{F4074210-2B74-4DCF-B6A0-5C8E735C092F}" srcOrd="0" destOrd="0" presId="urn:microsoft.com/office/officeart/2005/8/layout/chevron2"/>
    <dgm:cxn modelId="{4B505AEC-F8BC-437E-9978-0AA58F095F35}" type="presParOf" srcId="{F4074210-2B74-4DCF-B6A0-5C8E735C092F}" destId="{412EBE74-113B-463F-876F-C3CD463E4DC0}" srcOrd="0" destOrd="0" presId="urn:microsoft.com/office/officeart/2005/8/layout/chevron2"/>
    <dgm:cxn modelId="{103F6C3A-C901-431B-A08E-BAF16DCF70AA}" type="presParOf" srcId="{412EBE74-113B-463F-876F-C3CD463E4DC0}" destId="{243E8043-090F-4583-85AD-76EE123670C7}" srcOrd="0" destOrd="0" presId="urn:microsoft.com/office/officeart/2005/8/layout/chevron2"/>
    <dgm:cxn modelId="{86E0BA43-2E15-4EC5-9C9F-0F04FB40147D}" type="presParOf" srcId="{412EBE74-113B-463F-876F-C3CD463E4DC0}" destId="{022F4E6B-005F-4B5E-9F75-2ECE21E555F6}" srcOrd="1" destOrd="0" presId="urn:microsoft.com/office/officeart/2005/8/layout/chevron2"/>
    <dgm:cxn modelId="{F36ABFAA-4B87-4771-8C71-316A9315FAC5}" type="presParOf" srcId="{F4074210-2B74-4DCF-B6A0-5C8E735C092F}" destId="{CD4E6B0B-80F7-48A5-8F1E-EFFC7510FBFD}" srcOrd="1" destOrd="0" presId="urn:microsoft.com/office/officeart/2005/8/layout/chevron2"/>
    <dgm:cxn modelId="{80313AFB-28AE-4C68-90E5-747551AF0B45}" type="presParOf" srcId="{F4074210-2B74-4DCF-B6A0-5C8E735C092F}" destId="{68EF241D-544E-4DF5-85AE-77E329F142C7}" srcOrd="2" destOrd="0" presId="urn:microsoft.com/office/officeart/2005/8/layout/chevron2"/>
    <dgm:cxn modelId="{DBD26599-3FE2-4BDA-BDE2-191D9CFD2E34}" type="presParOf" srcId="{68EF241D-544E-4DF5-85AE-77E329F142C7}" destId="{F8AB467D-9C23-4D7D-838B-F9B93BFA71A2}" srcOrd="0" destOrd="0" presId="urn:microsoft.com/office/officeart/2005/8/layout/chevron2"/>
    <dgm:cxn modelId="{7D8D56C3-2C45-4488-B0F3-41DB8AE94229}" type="presParOf" srcId="{68EF241D-544E-4DF5-85AE-77E329F142C7}" destId="{D9824833-E7D8-42BA-BC2F-5F021039AA17}" srcOrd="1" destOrd="0" presId="urn:microsoft.com/office/officeart/2005/8/layout/chevron2"/>
    <dgm:cxn modelId="{A83246D3-20AA-4A63-A1AF-7F2EBD4BEA7B}" type="presParOf" srcId="{F4074210-2B74-4DCF-B6A0-5C8E735C092F}" destId="{AB7138C4-3791-4076-9C76-0644DB68123D}" srcOrd="3" destOrd="0" presId="urn:microsoft.com/office/officeart/2005/8/layout/chevron2"/>
    <dgm:cxn modelId="{6F6725FA-706E-424D-842F-A09483D6EC72}" type="presParOf" srcId="{F4074210-2B74-4DCF-B6A0-5C8E735C092F}" destId="{78268F4C-6A06-497F-AD9A-29D574324A22}" srcOrd="4" destOrd="0" presId="urn:microsoft.com/office/officeart/2005/8/layout/chevron2"/>
    <dgm:cxn modelId="{D3318B5C-5533-4663-966B-99D7EDD7CC6E}" type="presParOf" srcId="{78268F4C-6A06-497F-AD9A-29D574324A22}" destId="{5E032DD5-CE2C-4DC7-BFF1-8C1CC8F7471E}" srcOrd="0" destOrd="0" presId="urn:microsoft.com/office/officeart/2005/8/layout/chevron2"/>
    <dgm:cxn modelId="{5AB2A9FD-C9D0-42B3-8A2D-67DF4015009A}" type="presParOf" srcId="{78268F4C-6A06-497F-AD9A-29D574324A22}" destId="{3497D1E9-4CFF-472C-8E1B-9C8D363E91EF}" srcOrd="1" destOrd="0" presId="urn:microsoft.com/office/officeart/2005/8/layout/chevron2"/>
    <dgm:cxn modelId="{05811709-84CE-4CE3-8AF1-9B772D59A6AA}" type="presParOf" srcId="{F4074210-2B74-4DCF-B6A0-5C8E735C092F}" destId="{8D5879B6-2FAE-4010-81F4-32C429C355EB}" srcOrd="5" destOrd="0" presId="urn:microsoft.com/office/officeart/2005/8/layout/chevron2"/>
    <dgm:cxn modelId="{281603BA-330C-4839-9878-4DC1540A3B7C}" type="presParOf" srcId="{F4074210-2B74-4DCF-B6A0-5C8E735C092F}" destId="{95D2F8F9-0CB4-46E0-9DCF-E400AB982FEC}" srcOrd="6" destOrd="0" presId="urn:microsoft.com/office/officeart/2005/8/layout/chevron2"/>
    <dgm:cxn modelId="{F24DBF71-6528-4CF9-A441-E7AE7CD0FADE}" type="presParOf" srcId="{95D2F8F9-0CB4-46E0-9DCF-E400AB982FEC}" destId="{7C4FC288-7199-4AEA-961C-A2EFFB3D71D1}" srcOrd="0" destOrd="0" presId="urn:microsoft.com/office/officeart/2005/8/layout/chevron2"/>
    <dgm:cxn modelId="{BC40F3CA-AE79-4C35-B546-205183FF26B5}" type="presParOf" srcId="{95D2F8F9-0CB4-46E0-9DCF-E400AB982FEC}" destId="{11CC6C6E-1083-455C-848E-0B3F15E662B9}" srcOrd="1" destOrd="0" presId="urn:microsoft.com/office/officeart/2005/8/layout/chevron2"/>
    <dgm:cxn modelId="{EDAC2111-BDE2-41D0-AF28-180465C6673A}" type="presParOf" srcId="{F4074210-2B74-4DCF-B6A0-5C8E735C092F}" destId="{D64BCFD4-7306-4930-BF8F-76CDFA67D628}" srcOrd="7" destOrd="0" presId="urn:microsoft.com/office/officeart/2005/8/layout/chevron2"/>
    <dgm:cxn modelId="{2AC4181D-BD04-4882-9533-16D844FD2A02}" type="presParOf" srcId="{F4074210-2B74-4DCF-B6A0-5C8E735C092F}" destId="{85D08BFA-D9A5-4232-9A5A-C67E10DE47DC}" srcOrd="8" destOrd="0" presId="urn:microsoft.com/office/officeart/2005/8/layout/chevron2"/>
    <dgm:cxn modelId="{F441B456-481C-41BC-9A55-D6C6F80EBE05}" type="presParOf" srcId="{85D08BFA-D9A5-4232-9A5A-C67E10DE47DC}" destId="{225F8673-7BD4-423E-80B1-2239083849C2}" srcOrd="0" destOrd="0" presId="urn:microsoft.com/office/officeart/2005/8/layout/chevron2"/>
    <dgm:cxn modelId="{8F855DA3-21A5-4BE6-B397-2F2F3DD347EE}" type="presParOf" srcId="{85D08BFA-D9A5-4232-9A5A-C67E10DE47DC}" destId="{2509C7D4-2339-4694-8312-D744422960F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5AC180-7D0F-4F7E-A5D4-D5A0D274827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49FA10-01A0-4487-A538-8D47E804A9F0}">
      <dgm:prSet phldrT="[Text]" phldr="0"/>
      <dgm:spPr/>
      <dgm:t>
        <a:bodyPr/>
        <a:lstStyle/>
        <a:p>
          <a:pPr rtl="0"/>
          <a:r>
            <a:rPr lang="en-US">
              <a:latin typeface="Consolas"/>
            </a:rPr>
            <a:t>Step 1</a:t>
          </a:r>
          <a:endParaRPr lang="en-US"/>
        </a:p>
      </dgm:t>
    </dgm:pt>
    <dgm:pt modelId="{75076EC9-5C94-4CC3-823F-2CB9A5E94FDC}" type="parTrans" cxnId="{2DD71765-B0D8-45C2-8971-20A63B5D8468}">
      <dgm:prSet/>
      <dgm:spPr/>
      <dgm:t>
        <a:bodyPr/>
        <a:lstStyle/>
        <a:p>
          <a:endParaRPr lang="en-US"/>
        </a:p>
      </dgm:t>
    </dgm:pt>
    <dgm:pt modelId="{1257A35F-C9F8-4497-A383-40C78343BC93}" type="sibTrans" cxnId="{2DD71765-B0D8-45C2-8971-20A63B5D8468}">
      <dgm:prSet/>
      <dgm:spPr/>
      <dgm:t>
        <a:bodyPr/>
        <a:lstStyle/>
        <a:p>
          <a:endParaRPr lang="en-US"/>
        </a:p>
      </dgm:t>
    </dgm:pt>
    <dgm:pt modelId="{B2AF23EA-317E-4682-8D37-0A6275C970F2}">
      <dgm:prSet phldrT="[Text]" phldr="0"/>
      <dgm:spPr/>
      <dgm:t>
        <a:bodyPr/>
        <a:lstStyle/>
        <a:p>
          <a:pPr rtl="0"/>
          <a:r>
            <a:rPr lang="en-US">
              <a:latin typeface="Consolas"/>
            </a:rPr>
            <a:t>Firslty, we take video input from a webcam or any video</a:t>
          </a:r>
          <a:endParaRPr lang="en-US"/>
        </a:p>
      </dgm:t>
    </dgm:pt>
    <dgm:pt modelId="{CEA17E9F-FAF9-4083-9484-DAB20BEDB336}" type="parTrans" cxnId="{BD1A229E-8186-4430-8C14-0D36A0A73E81}">
      <dgm:prSet/>
      <dgm:spPr/>
      <dgm:t>
        <a:bodyPr/>
        <a:lstStyle/>
        <a:p>
          <a:endParaRPr lang="en-US"/>
        </a:p>
      </dgm:t>
    </dgm:pt>
    <dgm:pt modelId="{EFD988AD-FAA0-4EB3-A91D-E0CF98731A6F}" type="sibTrans" cxnId="{BD1A229E-8186-4430-8C14-0D36A0A73E81}">
      <dgm:prSet/>
      <dgm:spPr/>
      <dgm:t>
        <a:bodyPr/>
        <a:lstStyle/>
        <a:p>
          <a:endParaRPr lang="en-US"/>
        </a:p>
      </dgm:t>
    </dgm:pt>
    <dgm:pt modelId="{614BD089-430B-4BE4-9D1A-37D9D62EBFEB}">
      <dgm:prSet phldrT="[Text]" phldr="0"/>
      <dgm:spPr/>
      <dgm:t>
        <a:bodyPr/>
        <a:lstStyle/>
        <a:p>
          <a:pPr rtl="0"/>
          <a:r>
            <a:rPr lang="en-US">
              <a:latin typeface="Consolas"/>
            </a:rPr>
            <a:t>Step 2</a:t>
          </a:r>
          <a:endParaRPr lang="en-US"/>
        </a:p>
      </dgm:t>
    </dgm:pt>
    <dgm:pt modelId="{AB81ED20-A3E2-4A4B-87F0-4B83F464EC5E}" type="parTrans" cxnId="{A1A4E19E-6EBC-46AE-A902-17845A893291}">
      <dgm:prSet/>
      <dgm:spPr/>
      <dgm:t>
        <a:bodyPr/>
        <a:lstStyle/>
        <a:p>
          <a:endParaRPr lang="en-US"/>
        </a:p>
      </dgm:t>
    </dgm:pt>
    <dgm:pt modelId="{95EF3284-FCBF-4940-A192-D856A861B015}" type="sibTrans" cxnId="{A1A4E19E-6EBC-46AE-A902-17845A893291}">
      <dgm:prSet/>
      <dgm:spPr/>
      <dgm:t>
        <a:bodyPr/>
        <a:lstStyle/>
        <a:p>
          <a:endParaRPr lang="en-US"/>
        </a:p>
      </dgm:t>
    </dgm:pt>
    <dgm:pt modelId="{138BA852-3381-42E2-A5E6-431BA38A4FD1}">
      <dgm:prSet phldrT="[Text]" phldr="0"/>
      <dgm:spPr/>
      <dgm:t>
        <a:bodyPr/>
        <a:lstStyle/>
        <a:p>
          <a:pPr rtl="0"/>
          <a:r>
            <a:rPr lang="en-US">
              <a:latin typeface="Consolas"/>
            </a:rPr>
            <a:t>We Made a function for speed estimation in km/hour.</a:t>
          </a:r>
          <a:endParaRPr lang="en-US"/>
        </a:p>
      </dgm:t>
    </dgm:pt>
    <dgm:pt modelId="{1D7150F1-EAF7-4D24-8B94-C2DC4CD2A129}" type="parTrans" cxnId="{971584B2-33A6-47A5-9FDA-292F8E8A42B9}">
      <dgm:prSet/>
      <dgm:spPr/>
      <dgm:t>
        <a:bodyPr/>
        <a:lstStyle/>
        <a:p>
          <a:endParaRPr lang="en-US"/>
        </a:p>
      </dgm:t>
    </dgm:pt>
    <dgm:pt modelId="{B5F42BFF-1D35-43A4-93E2-5AFB5BDB352C}" type="sibTrans" cxnId="{971584B2-33A6-47A5-9FDA-292F8E8A42B9}">
      <dgm:prSet/>
      <dgm:spPr/>
      <dgm:t>
        <a:bodyPr/>
        <a:lstStyle/>
        <a:p>
          <a:endParaRPr lang="en-US"/>
        </a:p>
      </dgm:t>
    </dgm:pt>
    <dgm:pt modelId="{2AD3EFA0-F523-4F26-8B3C-56F8C6310215}">
      <dgm:prSet phldrT="[Text]" phldr="0"/>
      <dgm:spPr/>
      <dgm:t>
        <a:bodyPr/>
        <a:lstStyle/>
        <a:p>
          <a:pPr rtl="0"/>
          <a:r>
            <a:rPr lang="en-US">
              <a:latin typeface="Consolas"/>
            </a:rPr>
            <a:t>Step 3</a:t>
          </a:r>
          <a:endParaRPr lang="en-US"/>
        </a:p>
      </dgm:t>
    </dgm:pt>
    <dgm:pt modelId="{ECDD2E8C-A475-4E7C-955F-411E178FA015}" type="parTrans" cxnId="{920FB86B-3EC3-43E2-8048-B859E69146B8}">
      <dgm:prSet/>
      <dgm:spPr/>
      <dgm:t>
        <a:bodyPr/>
        <a:lstStyle/>
        <a:p>
          <a:endParaRPr lang="en-US"/>
        </a:p>
      </dgm:t>
    </dgm:pt>
    <dgm:pt modelId="{7803E9AB-7288-429A-BB7A-8944937DA4B7}" type="sibTrans" cxnId="{920FB86B-3EC3-43E2-8048-B859E69146B8}">
      <dgm:prSet/>
      <dgm:spPr/>
      <dgm:t>
        <a:bodyPr/>
        <a:lstStyle/>
        <a:p>
          <a:endParaRPr lang="en-US"/>
        </a:p>
      </dgm:t>
    </dgm:pt>
    <dgm:pt modelId="{EA6128DC-1D1A-4354-9DF5-B9AA5D1E0D2F}">
      <dgm:prSet phldrT="[Text]" phldr="0"/>
      <dgm:spPr/>
      <dgm:t>
        <a:bodyPr/>
        <a:lstStyle/>
        <a:p>
          <a:pPr rtl="0"/>
          <a:r>
            <a:rPr lang="en-US">
              <a:latin typeface="Consolas"/>
            </a:rPr>
            <a:t>Then using cascade Classifier we detect vehicles and assign them a carID.</a:t>
          </a:r>
          <a:endParaRPr lang="en-US"/>
        </a:p>
      </dgm:t>
    </dgm:pt>
    <dgm:pt modelId="{6F29AAD2-8C03-48C0-BC2D-0C3169965E72}" type="parTrans" cxnId="{BA810C3D-C829-48B0-BF93-FC573955033A}">
      <dgm:prSet/>
      <dgm:spPr/>
      <dgm:t>
        <a:bodyPr/>
        <a:lstStyle/>
        <a:p>
          <a:endParaRPr lang="en-US"/>
        </a:p>
      </dgm:t>
    </dgm:pt>
    <dgm:pt modelId="{4C8C6F51-F32A-4BE0-9BDF-334A4207584C}" type="sibTrans" cxnId="{BA810C3D-C829-48B0-BF93-FC573955033A}">
      <dgm:prSet/>
      <dgm:spPr/>
      <dgm:t>
        <a:bodyPr/>
        <a:lstStyle/>
        <a:p>
          <a:endParaRPr lang="en-US"/>
        </a:p>
      </dgm:t>
    </dgm:pt>
    <dgm:pt modelId="{91240844-2C31-48E1-A775-CBDF3CFF1389}">
      <dgm:prSet phldr="0"/>
      <dgm:spPr/>
      <dgm:t>
        <a:bodyPr/>
        <a:lstStyle/>
        <a:p>
          <a:pPr rtl="0"/>
          <a:r>
            <a:rPr lang="en-US">
              <a:latin typeface="Consolas"/>
            </a:rPr>
            <a:t>Step 4</a:t>
          </a:r>
        </a:p>
      </dgm:t>
    </dgm:pt>
    <dgm:pt modelId="{F2D15AB6-7BA9-4794-A127-E7CEF5B84826}" type="parTrans" cxnId="{F5671A90-6AB4-4000-9104-9F8A86BD8A68}">
      <dgm:prSet/>
      <dgm:spPr/>
      <dgm:t>
        <a:bodyPr/>
        <a:lstStyle/>
        <a:p>
          <a:endParaRPr lang="en-IN"/>
        </a:p>
      </dgm:t>
    </dgm:pt>
    <dgm:pt modelId="{64613C08-A5A9-42B0-805C-B99BE2B4A875}" type="sibTrans" cxnId="{F5671A90-6AB4-4000-9104-9F8A86BD8A68}">
      <dgm:prSet/>
      <dgm:spPr/>
      <dgm:t>
        <a:bodyPr/>
        <a:lstStyle/>
        <a:p>
          <a:endParaRPr lang="en-IN"/>
        </a:p>
      </dgm:t>
    </dgm:pt>
    <dgm:pt modelId="{3F674221-7EE0-4373-A570-15A9D0F4DCAA}">
      <dgm:prSet phldr="0"/>
      <dgm:spPr/>
      <dgm:t>
        <a:bodyPr/>
        <a:lstStyle/>
        <a:p>
          <a:pPr rtl="0"/>
          <a:r>
            <a:rPr lang="en-US" dirty="0">
              <a:latin typeface="Consolas"/>
            </a:rPr>
            <a:t>Step 5</a:t>
          </a:r>
        </a:p>
      </dgm:t>
    </dgm:pt>
    <dgm:pt modelId="{2963167B-A6FA-49C1-B7C4-F9203776B1A4}" type="parTrans" cxnId="{6BEF1219-55F2-465A-BC91-3CE51779E5DC}">
      <dgm:prSet/>
      <dgm:spPr/>
      <dgm:t>
        <a:bodyPr/>
        <a:lstStyle/>
        <a:p>
          <a:endParaRPr lang="en-IN"/>
        </a:p>
      </dgm:t>
    </dgm:pt>
    <dgm:pt modelId="{56B08421-724D-4A39-8A6F-D5993C5131AF}" type="sibTrans" cxnId="{6BEF1219-55F2-465A-BC91-3CE51779E5DC}">
      <dgm:prSet/>
      <dgm:spPr/>
      <dgm:t>
        <a:bodyPr/>
        <a:lstStyle/>
        <a:p>
          <a:endParaRPr lang="en-IN"/>
        </a:p>
      </dgm:t>
    </dgm:pt>
    <dgm:pt modelId="{A2080971-B451-4369-846A-7C7CA6E33F8C}">
      <dgm:prSet phldr="0"/>
      <dgm:spPr/>
      <dgm:t>
        <a:bodyPr/>
        <a:lstStyle/>
        <a:p>
          <a:pPr rtl="0"/>
          <a:r>
            <a:rPr lang="en-US" dirty="0">
              <a:latin typeface="Consolas"/>
            </a:rPr>
            <a:t>After converting frames to grayscale, draw a rectangle over the detected vehicle.</a:t>
          </a:r>
        </a:p>
      </dgm:t>
    </dgm:pt>
    <dgm:pt modelId="{7A058EA4-77C7-4C63-B7DA-8E9689CA891C}" type="parTrans" cxnId="{63F35A24-0B33-428B-95F4-3A8FB660043F}">
      <dgm:prSet/>
      <dgm:spPr/>
      <dgm:t>
        <a:bodyPr/>
        <a:lstStyle/>
        <a:p>
          <a:endParaRPr lang="en-IN"/>
        </a:p>
      </dgm:t>
    </dgm:pt>
    <dgm:pt modelId="{416C65C9-78C6-4E30-8E6F-24790AC31522}" type="sibTrans" cxnId="{63F35A24-0B33-428B-95F4-3A8FB660043F}">
      <dgm:prSet/>
      <dgm:spPr/>
      <dgm:t>
        <a:bodyPr/>
        <a:lstStyle/>
        <a:p>
          <a:endParaRPr lang="en-IN"/>
        </a:p>
      </dgm:t>
    </dgm:pt>
    <dgm:pt modelId="{97357982-6E37-4F5C-951B-311A0C08ED2C}">
      <dgm:prSet phldr="0"/>
      <dgm:spPr/>
      <dgm:t>
        <a:bodyPr/>
        <a:lstStyle/>
        <a:p>
          <a:pPr rtl="0"/>
          <a:r>
            <a:rPr lang="en-US">
              <a:latin typeface="Consolas"/>
            </a:rPr>
            <a:t>Using the speed estimation function, detect the speed of each vehicle and put text on each frame.</a:t>
          </a:r>
        </a:p>
      </dgm:t>
    </dgm:pt>
    <dgm:pt modelId="{9AEC16AC-0811-48F9-89B8-C9FB70188AE7}" type="parTrans" cxnId="{9686BE9F-26B9-4B94-BA34-6A21619197CB}">
      <dgm:prSet/>
      <dgm:spPr/>
      <dgm:t>
        <a:bodyPr/>
        <a:lstStyle/>
        <a:p>
          <a:endParaRPr lang="en-IN"/>
        </a:p>
      </dgm:t>
    </dgm:pt>
    <dgm:pt modelId="{AC3FCE4A-B73D-46C1-A35D-BA89369A702A}" type="sibTrans" cxnId="{9686BE9F-26B9-4B94-BA34-6A21619197CB}">
      <dgm:prSet/>
      <dgm:spPr/>
      <dgm:t>
        <a:bodyPr/>
        <a:lstStyle/>
        <a:p>
          <a:endParaRPr lang="en-IN"/>
        </a:p>
      </dgm:t>
    </dgm:pt>
    <dgm:pt modelId="{3E58FF7D-1857-4E12-BEBE-90383B4DEECB}">
      <dgm:prSet phldr="0"/>
      <dgm:spPr/>
      <dgm:t>
        <a:bodyPr/>
        <a:lstStyle/>
        <a:p>
          <a:pPr rtl="0"/>
          <a:r>
            <a:rPr lang="en-US">
              <a:latin typeface="Consolas"/>
            </a:rPr>
            <a:t>Step 6</a:t>
          </a:r>
        </a:p>
      </dgm:t>
    </dgm:pt>
    <dgm:pt modelId="{6365FACE-C7FC-49BC-8562-FC01BB542806}" type="parTrans" cxnId="{DFFD5D6E-3152-403A-B984-06565F4C3A3E}">
      <dgm:prSet/>
      <dgm:spPr/>
      <dgm:t>
        <a:bodyPr/>
        <a:lstStyle/>
        <a:p>
          <a:endParaRPr lang="en-IN"/>
        </a:p>
      </dgm:t>
    </dgm:pt>
    <dgm:pt modelId="{6F771EF7-87ED-4BBE-B30C-898DA7DD132C}" type="sibTrans" cxnId="{DFFD5D6E-3152-403A-B984-06565F4C3A3E}">
      <dgm:prSet/>
      <dgm:spPr/>
      <dgm:t>
        <a:bodyPr/>
        <a:lstStyle/>
        <a:p>
          <a:endParaRPr lang="en-IN"/>
        </a:p>
      </dgm:t>
    </dgm:pt>
    <dgm:pt modelId="{7E2B7985-E45D-49B0-A852-773C754E0B86}">
      <dgm:prSet phldr="0"/>
      <dgm:spPr/>
      <dgm:t>
        <a:bodyPr/>
        <a:lstStyle/>
        <a:p>
          <a:pPr rtl="0"/>
          <a:r>
            <a:rPr lang="en-US">
              <a:latin typeface="Consolas"/>
            </a:rPr>
            <a:t>Showing the result video and also get an output video saved in the storage.</a:t>
          </a:r>
        </a:p>
      </dgm:t>
    </dgm:pt>
    <dgm:pt modelId="{15465B9E-B9CB-4301-89C7-E28B49EF0667}" type="parTrans" cxnId="{E2D9E9BB-A30F-40BA-8293-F0083232ACC4}">
      <dgm:prSet/>
      <dgm:spPr/>
      <dgm:t>
        <a:bodyPr/>
        <a:lstStyle/>
        <a:p>
          <a:endParaRPr lang="en-IN"/>
        </a:p>
      </dgm:t>
    </dgm:pt>
    <dgm:pt modelId="{B260EB72-8018-43E4-BAEF-8360FEC6082F}" type="sibTrans" cxnId="{E2D9E9BB-A30F-40BA-8293-F0083232ACC4}">
      <dgm:prSet/>
      <dgm:spPr/>
      <dgm:t>
        <a:bodyPr/>
        <a:lstStyle/>
        <a:p>
          <a:endParaRPr lang="en-IN"/>
        </a:p>
      </dgm:t>
    </dgm:pt>
    <dgm:pt modelId="{798635D7-B061-4998-AA56-D7CDBF77C739}" type="pres">
      <dgm:prSet presAssocID="{3E5AC180-7D0F-4F7E-A5D4-D5A0D2748270}" presName="linearFlow" presStyleCnt="0">
        <dgm:presLayoutVars>
          <dgm:dir/>
          <dgm:animLvl val="lvl"/>
          <dgm:resizeHandles val="exact"/>
        </dgm:presLayoutVars>
      </dgm:prSet>
      <dgm:spPr/>
    </dgm:pt>
    <dgm:pt modelId="{C8FB9AF8-B548-42B2-B9C1-06DBA50BE857}" type="pres">
      <dgm:prSet presAssocID="{A449FA10-01A0-4487-A538-8D47E804A9F0}" presName="composite" presStyleCnt="0"/>
      <dgm:spPr/>
    </dgm:pt>
    <dgm:pt modelId="{C5CAADE0-0829-4A6E-B810-7196BFC419A6}" type="pres">
      <dgm:prSet presAssocID="{A449FA10-01A0-4487-A538-8D47E804A9F0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0DA91F00-D681-44BB-88F6-D78C4653DB3C}" type="pres">
      <dgm:prSet presAssocID="{A449FA10-01A0-4487-A538-8D47E804A9F0}" presName="descendantText" presStyleLbl="alignAcc1" presStyleIdx="0" presStyleCnt="6">
        <dgm:presLayoutVars>
          <dgm:bulletEnabled val="1"/>
        </dgm:presLayoutVars>
      </dgm:prSet>
      <dgm:spPr/>
    </dgm:pt>
    <dgm:pt modelId="{6E1C1F3C-E3BF-48CF-863C-0887C0FD90DB}" type="pres">
      <dgm:prSet presAssocID="{1257A35F-C9F8-4497-A383-40C78343BC93}" presName="sp" presStyleCnt="0"/>
      <dgm:spPr/>
    </dgm:pt>
    <dgm:pt modelId="{BAB14626-D6DC-4F8D-AED4-F07745D57A68}" type="pres">
      <dgm:prSet presAssocID="{614BD089-430B-4BE4-9D1A-37D9D62EBFEB}" presName="composite" presStyleCnt="0"/>
      <dgm:spPr/>
    </dgm:pt>
    <dgm:pt modelId="{A9B92EEC-5EAC-4E3A-9318-C29730DB6EC4}" type="pres">
      <dgm:prSet presAssocID="{614BD089-430B-4BE4-9D1A-37D9D62EBFEB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EB1448B7-A944-4A2F-B720-EBB6E85BFC23}" type="pres">
      <dgm:prSet presAssocID="{614BD089-430B-4BE4-9D1A-37D9D62EBFEB}" presName="descendantText" presStyleLbl="alignAcc1" presStyleIdx="1" presStyleCnt="6">
        <dgm:presLayoutVars>
          <dgm:bulletEnabled val="1"/>
        </dgm:presLayoutVars>
      </dgm:prSet>
      <dgm:spPr/>
    </dgm:pt>
    <dgm:pt modelId="{15DAD0E2-302D-4377-9D62-EBAB7E2E83F5}" type="pres">
      <dgm:prSet presAssocID="{95EF3284-FCBF-4940-A192-D856A861B015}" presName="sp" presStyleCnt="0"/>
      <dgm:spPr/>
    </dgm:pt>
    <dgm:pt modelId="{13D971D6-C1E6-458A-A685-1EA8E87A9015}" type="pres">
      <dgm:prSet presAssocID="{2AD3EFA0-F523-4F26-8B3C-56F8C6310215}" presName="composite" presStyleCnt="0"/>
      <dgm:spPr/>
    </dgm:pt>
    <dgm:pt modelId="{7BA0B29B-DAF8-4D65-B10C-5942A3EA5243}" type="pres">
      <dgm:prSet presAssocID="{2AD3EFA0-F523-4F26-8B3C-56F8C631021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80B365F1-0AEE-42DD-A923-5728D11BECBE}" type="pres">
      <dgm:prSet presAssocID="{2AD3EFA0-F523-4F26-8B3C-56F8C6310215}" presName="descendantText" presStyleLbl="alignAcc1" presStyleIdx="2" presStyleCnt="6">
        <dgm:presLayoutVars>
          <dgm:bulletEnabled val="1"/>
        </dgm:presLayoutVars>
      </dgm:prSet>
      <dgm:spPr/>
    </dgm:pt>
    <dgm:pt modelId="{2EEB03F7-4B9E-4682-B99A-4DFEBEB59F5E}" type="pres">
      <dgm:prSet presAssocID="{7803E9AB-7288-429A-BB7A-8944937DA4B7}" presName="sp" presStyleCnt="0"/>
      <dgm:spPr/>
    </dgm:pt>
    <dgm:pt modelId="{401D2628-1900-49F1-81C4-9962EC036582}" type="pres">
      <dgm:prSet presAssocID="{91240844-2C31-48E1-A775-CBDF3CFF1389}" presName="composite" presStyleCnt="0"/>
      <dgm:spPr/>
    </dgm:pt>
    <dgm:pt modelId="{0A5F0980-C2B9-44BB-9427-82F5A1358E76}" type="pres">
      <dgm:prSet presAssocID="{91240844-2C31-48E1-A775-CBDF3CFF1389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98E1405-624B-4E53-8CA3-E0413248893D}" type="pres">
      <dgm:prSet presAssocID="{91240844-2C31-48E1-A775-CBDF3CFF1389}" presName="descendantText" presStyleLbl="alignAcc1" presStyleIdx="3" presStyleCnt="6">
        <dgm:presLayoutVars>
          <dgm:bulletEnabled val="1"/>
        </dgm:presLayoutVars>
      </dgm:prSet>
      <dgm:spPr/>
    </dgm:pt>
    <dgm:pt modelId="{CDCCDDF6-B35A-498E-94FB-DF5B69B8C8FD}" type="pres">
      <dgm:prSet presAssocID="{64613C08-A5A9-42B0-805C-B99BE2B4A875}" presName="sp" presStyleCnt="0"/>
      <dgm:spPr/>
    </dgm:pt>
    <dgm:pt modelId="{804434AB-35C3-43AC-86AD-4B93EBEDE3F8}" type="pres">
      <dgm:prSet presAssocID="{3F674221-7EE0-4373-A570-15A9D0F4DCAA}" presName="composite" presStyleCnt="0"/>
      <dgm:spPr/>
    </dgm:pt>
    <dgm:pt modelId="{76A6852D-CE28-425F-9DEA-2FADE86E806A}" type="pres">
      <dgm:prSet presAssocID="{3F674221-7EE0-4373-A570-15A9D0F4DCA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770B9F6A-CE36-4A63-B3E0-157485DF1C5D}" type="pres">
      <dgm:prSet presAssocID="{3F674221-7EE0-4373-A570-15A9D0F4DCAA}" presName="descendantText" presStyleLbl="alignAcc1" presStyleIdx="4" presStyleCnt="6">
        <dgm:presLayoutVars>
          <dgm:bulletEnabled val="1"/>
        </dgm:presLayoutVars>
      </dgm:prSet>
      <dgm:spPr/>
    </dgm:pt>
    <dgm:pt modelId="{E173D350-A613-466A-B823-274E8BDEF4B3}" type="pres">
      <dgm:prSet presAssocID="{56B08421-724D-4A39-8A6F-D5993C5131AF}" presName="sp" presStyleCnt="0"/>
      <dgm:spPr/>
    </dgm:pt>
    <dgm:pt modelId="{D1F0F0C7-E687-4D11-8551-ACF11E5D2459}" type="pres">
      <dgm:prSet presAssocID="{3E58FF7D-1857-4E12-BEBE-90383B4DEECB}" presName="composite" presStyleCnt="0"/>
      <dgm:spPr/>
    </dgm:pt>
    <dgm:pt modelId="{DA5E35BC-7BF5-4A8E-AD23-AE9E00E55CAB}" type="pres">
      <dgm:prSet presAssocID="{3E58FF7D-1857-4E12-BEBE-90383B4DEECB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AD42D8C1-2299-496B-AC46-37212D345BA4}" type="pres">
      <dgm:prSet presAssocID="{3E58FF7D-1857-4E12-BEBE-90383B4DEECB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BEF1219-55F2-465A-BC91-3CE51779E5DC}" srcId="{3E5AC180-7D0F-4F7E-A5D4-D5A0D2748270}" destId="{3F674221-7EE0-4373-A570-15A9D0F4DCAA}" srcOrd="4" destOrd="0" parTransId="{2963167B-A6FA-49C1-B7C4-F9203776B1A4}" sibTransId="{56B08421-724D-4A39-8A6F-D5993C5131AF}"/>
    <dgm:cxn modelId="{63F35A24-0B33-428B-95F4-3A8FB660043F}" srcId="{91240844-2C31-48E1-A775-CBDF3CFF1389}" destId="{A2080971-B451-4369-846A-7C7CA6E33F8C}" srcOrd="0" destOrd="0" parTransId="{7A058EA4-77C7-4C63-B7DA-8E9689CA891C}" sibTransId="{416C65C9-78C6-4E30-8E6F-24790AC31522}"/>
    <dgm:cxn modelId="{BA810C3D-C829-48B0-BF93-FC573955033A}" srcId="{2AD3EFA0-F523-4F26-8B3C-56F8C6310215}" destId="{EA6128DC-1D1A-4354-9DF5-B9AA5D1E0D2F}" srcOrd="0" destOrd="0" parTransId="{6F29AAD2-8C03-48C0-BC2D-0C3169965E72}" sibTransId="{4C8C6F51-F32A-4BE0-9BDF-334A4207584C}"/>
    <dgm:cxn modelId="{FBB52740-5599-4E18-B4FC-81FE8AA77374}" type="presOf" srcId="{EA6128DC-1D1A-4354-9DF5-B9AA5D1E0D2F}" destId="{80B365F1-0AEE-42DD-A923-5728D11BECBE}" srcOrd="0" destOrd="0" presId="urn:microsoft.com/office/officeart/2005/8/layout/chevron2"/>
    <dgm:cxn modelId="{2DD71765-B0D8-45C2-8971-20A63B5D8468}" srcId="{3E5AC180-7D0F-4F7E-A5D4-D5A0D2748270}" destId="{A449FA10-01A0-4487-A538-8D47E804A9F0}" srcOrd="0" destOrd="0" parTransId="{75076EC9-5C94-4CC3-823F-2CB9A5E94FDC}" sibTransId="{1257A35F-C9F8-4497-A383-40C78343BC93}"/>
    <dgm:cxn modelId="{E5281D66-11C1-4752-9C68-746B4C8D575F}" type="presOf" srcId="{91240844-2C31-48E1-A775-CBDF3CFF1389}" destId="{0A5F0980-C2B9-44BB-9427-82F5A1358E76}" srcOrd="0" destOrd="0" presId="urn:microsoft.com/office/officeart/2005/8/layout/chevron2"/>
    <dgm:cxn modelId="{920FB86B-3EC3-43E2-8048-B859E69146B8}" srcId="{3E5AC180-7D0F-4F7E-A5D4-D5A0D2748270}" destId="{2AD3EFA0-F523-4F26-8B3C-56F8C6310215}" srcOrd="2" destOrd="0" parTransId="{ECDD2E8C-A475-4E7C-955F-411E178FA015}" sibTransId="{7803E9AB-7288-429A-BB7A-8944937DA4B7}"/>
    <dgm:cxn modelId="{A636436C-AF3F-4119-ACF7-554B3285D2E5}" type="presOf" srcId="{3E58FF7D-1857-4E12-BEBE-90383B4DEECB}" destId="{DA5E35BC-7BF5-4A8E-AD23-AE9E00E55CAB}" srcOrd="0" destOrd="0" presId="urn:microsoft.com/office/officeart/2005/8/layout/chevron2"/>
    <dgm:cxn modelId="{DFFD5D6E-3152-403A-B984-06565F4C3A3E}" srcId="{3E5AC180-7D0F-4F7E-A5D4-D5A0D2748270}" destId="{3E58FF7D-1857-4E12-BEBE-90383B4DEECB}" srcOrd="5" destOrd="0" parTransId="{6365FACE-C7FC-49BC-8562-FC01BB542806}" sibTransId="{6F771EF7-87ED-4BBE-B30C-898DA7DD132C}"/>
    <dgm:cxn modelId="{E7789C4F-43AA-40EA-A5CA-7D6F66B88ACA}" type="presOf" srcId="{3F674221-7EE0-4373-A570-15A9D0F4DCAA}" destId="{76A6852D-CE28-425F-9DEA-2FADE86E806A}" srcOrd="0" destOrd="0" presId="urn:microsoft.com/office/officeart/2005/8/layout/chevron2"/>
    <dgm:cxn modelId="{CE862E75-4E56-4495-8094-C1A50B07A46C}" type="presOf" srcId="{B2AF23EA-317E-4682-8D37-0A6275C970F2}" destId="{0DA91F00-D681-44BB-88F6-D78C4653DB3C}" srcOrd="0" destOrd="0" presId="urn:microsoft.com/office/officeart/2005/8/layout/chevron2"/>
    <dgm:cxn modelId="{20D00978-7233-4736-A74B-DB4A5A721EF6}" type="presOf" srcId="{614BD089-430B-4BE4-9D1A-37D9D62EBFEB}" destId="{A9B92EEC-5EAC-4E3A-9318-C29730DB6EC4}" srcOrd="0" destOrd="0" presId="urn:microsoft.com/office/officeart/2005/8/layout/chevron2"/>
    <dgm:cxn modelId="{A0D77C7A-ED25-4ED9-834E-84D85117121D}" type="presOf" srcId="{2AD3EFA0-F523-4F26-8B3C-56F8C6310215}" destId="{7BA0B29B-DAF8-4D65-B10C-5942A3EA5243}" srcOrd="0" destOrd="0" presId="urn:microsoft.com/office/officeart/2005/8/layout/chevron2"/>
    <dgm:cxn modelId="{AA756A7B-B44D-400F-A043-F551FAF93151}" type="presOf" srcId="{3E5AC180-7D0F-4F7E-A5D4-D5A0D2748270}" destId="{798635D7-B061-4998-AA56-D7CDBF77C739}" srcOrd="0" destOrd="0" presId="urn:microsoft.com/office/officeart/2005/8/layout/chevron2"/>
    <dgm:cxn modelId="{27E59B80-5FF6-43E7-800A-94C2FFD3E5B5}" type="presOf" srcId="{A2080971-B451-4369-846A-7C7CA6E33F8C}" destId="{198E1405-624B-4E53-8CA3-E0413248893D}" srcOrd="0" destOrd="0" presId="urn:microsoft.com/office/officeart/2005/8/layout/chevron2"/>
    <dgm:cxn modelId="{B37FC083-CE28-4330-8233-7E06107E24F2}" type="presOf" srcId="{97357982-6E37-4F5C-951B-311A0C08ED2C}" destId="{770B9F6A-CE36-4A63-B3E0-157485DF1C5D}" srcOrd="0" destOrd="0" presId="urn:microsoft.com/office/officeart/2005/8/layout/chevron2"/>
    <dgm:cxn modelId="{F5671A90-6AB4-4000-9104-9F8A86BD8A68}" srcId="{3E5AC180-7D0F-4F7E-A5D4-D5A0D2748270}" destId="{91240844-2C31-48E1-A775-CBDF3CFF1389}" srcOrd="3" destOrd="0" parTransId="{F2D15AB6-7BA9-4794-A127-E7CEF5B84826}" sibTransId="{64613C08-A5A9-42B0-805C-B99BE2B4A875}"/>
    <dgm:cxn modelId="{70480297-4DB9-4916-A623-00500A128FCD}" type="presOf" srcId="{A449FA10-01A0-4487-A538-8D47E804A9F0}" destId="{C5CAADE0-0829-4A6E-B810-7196BFC419A6}" srcOrd="0" destOrd="0" presId="urn:microsoft.com/office/officeart/2005/8/layout/chevron2"/>
    <dgm:cxn modelId="{BD1A229E-8186-4430-8C14-0D36A0A73E81}" srcId="{A449FA10-01A0-4487-A538-8D47E804A9F0}" destId="{B2AF23EA-317E-4682-8D37-0A6275C970F2}" srcOrd="0" destOrd="0" parTransId="{CEA17E9F-FAF9-4083-9484-DAB20BEDB336}" sibTransId="{EFD988AD-FAA0-4EB3-A91D-E0CF98731A6F}"/>
    <dgm:cxn modelId="{A1A4E19E-6EBC-46AE-A902-17845A893291}" srcId="{3E5AC180-7D0F-4F7E-A5D4-D5A0D2748270}" destId="{614BD089-430B-4BE4-9D1A-37D9D62EBFEB}" srcOrd="1" destOrd="0" parTransId="{AB81ED20-A3E2-4A4B-87F0-4B83F464EC5E}" sibTransId="{95EF3284-FCBF-4940-A192-D856A861B015}"/>
    <dgm:cxn modelId="{9686BE9F-26B9-4B94-BA34-6A21619197CB}" srcId="{3F674221-7EE0-4373-A570-15A9D0F4DCAA}" destId="{97357982-6E37-4F5C-951B-311A0C08ED2C}" srcOrd="0" destOrd="0" parTransId="{9AEC16AC-0811-48F9-89B8-C9FB70188AE7}" sibTransId="{AC3FCE4A-B73D-46C1-A35D-BA89369A702A}"/>
    <dgm:cxn modelId="{971584B2-33A6-47A5-9FDA-292F8E8A42B9}" srcId="{614BD089-430B-4BE4-9D1A-37D9D62EBFEB}" destId="{138BA852-3381-42E2-A5E6-431BA38A4FD1}" srcOrd="0" destOrd="0" parTransId="{1D7150F1-EAF7-4D24-8B94-C2DC4CD2A129}" sibTransId="{B5F42BFF-1D35-43A4-93E2-5AFB5BDB352C}"/>
    <dgm:cxn modelId="{E2D9E9BB-A30F-40BA-8293-F0083232ACC4}" srcId="{3E58FF7D-1857-4E12-BEBE-90383B4DEECB}" destId="{7E2B7985-E45D-49B0-A852-773C754E0B86}" srcOrd="0" destOrd="0" parTransId="{15465B9E-B9CB-4301-89C7-E28B49EF0667}" sibTransId="{B260EB72-8018-43E4-BAEF-8360FEC6082F}"/>
    <dgm:cxn modelId="{803439EF-8D03-4043-951B-0E0C06A67DFB}" type="presOf" srcId="{138BA852-3381-42E2-A5E6-431BA38A4FD1}" destId="{EB1448B7-A944-4A2F-B720-EBB6E85BFC23}" srcOrd="0" destOrd="0" presId="urn:microsoft.com/office/officeart/2005/8/layout/chevron2"/>
    <dgm:cxn modelId="{FBD29AFE-2750-487C-9072-415F9069F6C5}" type="presOf" srcId="{7E2B7985-E45D-49B0-A852-773C754E0B86}" destId="{AD42D8C1-2299-496B-AC46-37212D345BA4}" srcOrd="0" destOrd="0" presId="urn:microsoft.com/office/officeart/2005/8/layout/chevron2"/>
    <dgm:cxn modelId="{39B7A83F-1D66-43D9-8E33-4C2E82157A9D}" type="presParOf" srcId="{798635D7-B061-4998-AA56-D7CDBF77C739}" destId="{C8FB9AF8-B548-42B2-B9C1-06DBA50BE857}" srcOrd="0" destOrd="0" presId="urn:microsoft.com/office/officeart/2005/8/layout/chevron2"/>
    <dgm:cxn modelId="{6660D660-6F47-458A-ADEA-C4D65DD59A28}" type="presParOf" srcId="{C8FB9AF8-B548-42B2-B9C1-06DBA50BE857}" destId="{C5CAADE0-0829-4A6E-B810-7196BFC419A6}" srcOrd="0" destOrd="0" presId="urn:microsoft.com/office/officeart/2005/8/layout/chevron2"/>
    <dgm:cxn modelId="{F0471EAE-D87F-4C9E-ABBA-FB05ADD402D3}" type="presParOf" srcId="{C8FB9AF8-B548-42B2-B9C1-06DBA50BE857}" destId="{0DA91F00-D681-44BB-88F6-D78C4653DB3C}" srcOrd="1" destOrd="0" presId="urn:microsoft.com/office/officeart/2005/8/layout/chevron2"/>
    <dgm:cxn modelId="{6D83F6C1-AE82-49A9-8DBF-EB9FB85A1E52}" type="presParOf" srcId="{798635D7-B061-4998-AA56-D7CDBF77C739}" destId="{6E1C1F3C-E3BF-48CF-863C-0887C0FD90DB}" srcOrd="1" destOrd="0" presId="urn:microsoft.com/office/officeart/2005/8/layout/chevron2"/>
    <dgm:cxn modelId="{837BBABE-B7DD-4537-9497-2AA5DDD0C28C}" type="presParOf" srcId="{798635D7-B061-4998-AA56-D7CDBF77C739}" destId="{BAB14626-D6DC-4F8D-AED4-F07745D57A68}" srcOrd="2" destOrd="0" presId="urn:microsoft.com/office/officeart/2005/8/layout/chevron2"/>
    <dgm:cxn modelId="{C29E7D2D-CB18-4E07-9B9E-C382CC84AF48}" type="presParOf" srcId="{BAB14626-D6DC-4F8D-AED4-F07745D57A68}" destId="{A9B92EEC-5EAC-4E3A-9318-C29730DB6EC4}" srcOrd="0" destOrd="0" presId="urn:microsoft.com/office/officeart/2005/8/layout/chevron2"/>
    <dgm:cxn modelId="{CB6E0720-A2C6-4D7B-AF1E-ECA0FD8E3E57}" type="presParOf" srcId="{BAB14626-D6DC-4F8D-AED4-F07745D57A68}" destId="{EB1448B7-A944-4A2F-B720-EBB6E85BFC23}" srcOrd="1" destOrd="0" presId="urn:microsoft.com/office/officeart/2005/8/layout/chevron2"/>
    <dgm:cxn modelId="{507841DB-E605-4E43-9D1F-9AD70A6B3DC3}" type="presParOf" srcId="{798635D7-B061-4998-AA56-D7CDBF77C739}" destId="{15DAD0E2-302D-4377-9D62-EBAB7E2E83F5}" srcOrd="3" destOrd="0" presId="urn:microsoft.com/office/officeart/2005/8/layout/chevron2"/>
    <dgm:cxn modelId="{82543DCB-31DF-43C0-849E-153B354A24C8}" type="presParOf" srcId="{798635D7-B061-4998-AA56-D7CDBF77C739}" destId="{13D971D6-C1E6-458A-A685-1EA8E87A9015}" srcOrd="4" destOrd="0" presId="urn:microsoft.com/office/officeart/2005/8/layout/chevron2"/>
    <dgm:cxn modelId="{3193431D-D46D-41A2-AC64-A374DCD68EB0}" type="presParOf" srcId="{13D971D6-C1E6-458A-A685-1EA8E87A9015}" destId="{7BA0B29B-DAF8-4D65-B10C-5942A3EA5243}" srcOrd="0" destOrd="0" presId="urn:microsoft.com/office/officeart/2005/8/layout/chevron2"/>
    <dgm:cxn modelId="{8239F2BA-93CE-4E63-8631-E7A953E4072B}" type="presParOf" srcId="{13D971D6-C1E6-458A-A685-1EA8E87A9015}" destId="{80B365F1-0AEE-42DD-A923-5728D11BECBE}" srcOrd="1" destOrd="0" presId="urn:microsoft.com/office/officeart/2005/8/layout/chevron2"/>
    <dgm:cxn modelId="{20A310D2-0E92-4182-9843-E040139C19F4}" type="presParOf" srcId="{798635D7-B061-4998-AA56-D7CDBF77C739}" destId="{2EEB03F7-4B9E-4682-B99A-4DFEBEB59F5E}" srcOrd="5" destOrd="0" presId="urn:microsoft.com/office/officeart/2005/8/layout/chevron2"/>
    <dgm:cxn modelId="{DC5400D5-1871-4555-8FBB-4CC10275371B}" type="presParOf" srcId="{798635D7-B061-4998-AA56-D7CDBF77C739}" destId="{401D2628-1900-49F1-81C4-9962EC036582}" srcOrd="6" destOrd="0" presId="urn:microsoft.com/office/officeart/2005/8/layout/chevron2"/>
    <dgm:cxn modelId="{17D6DEEE-2873-4EE1-9E07-E286CC69B77B}" type="presParOf" srcId="{401D2628-1900-49F1-81C4-9962EC036582}" destId="{0A5F0980-C2B9-44BB-9427-82F5A1358E76}" srcOrd="0" destOrd="0" presId="urn:microsoft.com/office/officeart/2005/8/layout/chevron2"/>
    <dgm:cxn modelId="{F7010A39-B9D9-4C2C-AAA8-5C1FD5533373}" type="presParOf" srcId="{401D2628-1900-49F1-81C4-9962EC036582}" destId="{198E1405-624B-4E53-8CA3-E0413248893D}" srcOrd="1" destOrd="0" presId="urn:microsoft.com/office/officeart/2005/8/layout/chevron2"/>
    <dgm:cxn modelId="{0228F6AE-AF56-4A7A-B173-BF90429F3CA4}" type="presParOf" srcId="{798635D7-B061-4998-AA56-D7CDBF77C739}" destId="{CDCCDDF6-B35A-498E-94FB-DF5B69B8C8FD}" srcOrd="7" destOrd="0" presId="urn:microsoft.com/office/officeart/2005/8/layout/chevron2"/>
    <dgm:cxn modelId="{5469F86F-27CE-4FBF-8F32-C58407521F32}" type="presParOf" srcId="{798635D7-B061-4998-AA56-D7CDBF77C739}" destId="{804434AB-35C3-43AC-86AD-4B93EBEDE3F8}" srcOrd="8" destOrd="0" presId="urn:microsoft.com/office/officeart/2005/8/layout/chevron2"/>
    <dgm:cxn modelId="{182B10FA-33CE-4C93-99E0-A8C8B1D774D6}" type="presParOf" srcId="{804434AB-35C3-43AC-86AD-4B93EBEDE3F8}" destId="{76A6852D-CE28-425F-9DEA-2FADE86E806A}" srcOrd="0" destOrd="0" presId="urn:microsoft.com/office/officeart/2005/8/layout/chevron2"/>
    <dgm:cxn modelId="{B4CDFCE1-5B77-48C8-8F0E-5E5EC267188F}" type="presParOf" srcId="{804434AB-35C3-43AC-86AD-4B93EBEDE3F8}" destId="{770B9F6A-CE36-4A63-B3E0-157485DF1C5D}" srcOrd="1" destOrd="0" presId="urn:microsoft.com/office/officeart/2005/8/layout/chevron2"/>
    <dgm:cxn modelId="{30E26905-1E52-4B08-87AF-3DC14A9405C9}" type="presParOf" srcId="{798635D7-B061-4998-AA56-D7CDBF77C739}" destId="{E173D350-A613-466A-B823-274E8BDEF4B3}" srcOrd="9" destOrd="0" presId="urn:microsoft.com/office/officeart/2005/8/layout/chevron2"/>
    <dgm:cxn modelId="{875DA90F-E7F9-4D24-B176-EE3843BE5FC2}" type="presParOf" srcId="{798635D7-B061-4998-AA56-D7CDBF77C739}" destId="{D1F0F0C7-E687-4D11-8551-ACF11E5D2459}" srcOrd="10" destOrd="0" presId="urn:microsoft.com/office/officeart/2005/8/layout/chevron2"/>
    <dgm:cxn modelId="{B374590F-C3E4-4849-B4EF-87EDB8C06CAE}" type="presParOf" srcId="{D1F0F0C7-E687-4D11-8551-ACF11E5D2459}" destId="{DA5E35BC-7BF5-4A8E-AD23-AE9E00E55CAB}" srcOrd="0" destOrd="0" presId="urn:microsoft.com/office/officeart/2005/8/layout/chevron2"/>
    <dgm:cxn modelId="{86ADFC1B-779E-4E44-B1A0-D0D13A0CF023}" type="presParOf" srcId="{D1F0F0C7-E687-4D11-8551-ACF11E5D2459}" destId="{AD42D8C1-2299-496B-AC46-37212D345BA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45C3A-E150-40CC-A6A4-1BD01A9AAC94}">
      <dsp:nvSpPr>
        <dsp:cNvPr id="0" name=""/>
        <dsp:cNvSpPr/>
      </dsp:nvSpPr>
      <dsp:spPr>
        <a:xfrm>
          <a:off x="1985" y="1357925"/>
          <a:ext cx="1991978" cy="19919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9625" tIns="30480" rIns="109625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/>
            </a:rPr>
            <a:t>Python</a:t>
          </a:r>
          <a:endParaRPr lang="en-US" sz="2400" kern="1200" dirty="0"/>
        </a:p>
      </dsp:txBody>
      <dsp:txXfrm>
        <a:off x="293703" y="1649643"/>
        <a:ext cx="1408542" cy="1408542"/>
      </dsp:txXfrm>
    </dsp:sp>
    <dsp:sp modelId="{25747EEA-FAC1-497C-9532-8BE7004B3401}">
      <dsp:nvSpPr>
        <dsp:cNvPr id="0" name=""/>
        <dsp:cNvSpPr/>
      </dsp:nvSpPr>
      <dsp:spPr>
        <a:xfrm>
          <a:off x="1595568" y="1357925"/>
          <a:ext cx="1991978" cy="19919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9625" tIns="30480" rIns="109625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NumPy</a:t>
          </a:r>
        </a:p>
      </dsp:txBody>
      <dsp:txXfrm>
        <a:off x="1887286" y="1649643"/>
        <a:ext cx="1408542" cy="1408542"/>
      </dsp:txXfrm>
    </dsp:sp>
    <dsp:sp modelId="{706C41B5-FF19-455A-AE23-717C4E1E167D}">
      <dsp:nvSpPr>
        <dsp:cNvPr id="0" name=""/>
        <dsp:cNvSpPr/>
      </dsp:nvSpPr>
      <dsp:spPr>
        <a:xfrm>
          <a:off x="3189150" y="1357925"/>
          <a:ext cx="1991978" cy="19919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9625" tIns="30480" rIns="109625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onsolas"/>
            </a:rPr>
            <a:t>OpenCV </a:t>
          </a:r>
          <a:endParaRPr lang="en-US" sz="2400" kern="1200" dirty="0"/>
        </a:p>
      </dsp:txBody>
      <dsp:txXfrm>
        <a:off x="3480868" y="1649643"/>
        <a:ext cx="1408542" cy="1408542"/>
      </dsp:txXfrm>
    </dsp:sp>
    <dsp:sp modelId="{4A0C63DD-BC6B-4C65-9AAA-50A8A75928B4}">
      <dsp:nvSpPr>
        <dsp:cNvPr id="0" name=""/>
        <dsp:cNvSpPr/>
      </dsp:nvSpPr>
      <dsp:spPr>
        <a:xfrm>
          <a:off x="4782733" y="1357925"/>
          <a:ext cx="1991978" cy="19919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9625" tIns="30480" rIns="109625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YOLO</a:t>
          </a:r>
        </a:p>
      </dsp:txBody>
      <dsp:txXfrm>
        <a:off x="5074451" y="1649643"/>
        <a:ext cx="1408542" cy="1408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E8043-090F-4583-85AD-76EE123670C7}">
      <dsp:nvSpPr>
        <dsp:cNvPr id="0" name=""/>
        <dsp:cNvSpPr/>
      </dsp:nvSpPr>
      <dsp:spPr>
        <a:xfrm rot="5400000">
          <a:off x="-158796" y="159014"/>
          <a:ext cx="1058641" cy="7410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solas"/>
            </a:rPr>
            <a:t>Step 1</a:t>
          </a:r>
          <a:endParaRPr lang="en-US" sz="1700" kern="1200"/>
        </a:p>
      </dsp:txBody>
      <dsp:txXfrm rot="-5400000">
        <a:off x="1" y="370741"/>
        <a:ext cx="741048" cy="317593"/>
      </dsp:txXfrm>
    </dsp:sp>
    <dsp:sp modelId="{022F4E6B-005F-4B5E-9F75-2ECE21E555F6}">
      <dsp:nvSpPr>
        <dsp:cNvPr id="0" name=""/>
        <dsp:cNvSpPr/>
      </dsp:nvSpPr>
      <dsp:spPr>
        <a:xfrm rot="5400000">
          <a:off x="5472530" y="-4731263"/>
          <a:ext cx="688116" cy="10151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We will firstly capture a video from webcam.</a:t>
          </a:r>
        </a:p>
      </dsp:txBody>
      <dsp:txXfrm rot="-5400000">
        <a:off x="741049" y="33809"/>
        <a:ext cx="10117489" cy="620934"/>
      </dsp:txXfrm>
    </dsp:sp>
    <dsp:sp modelId="{F8AB467D-9C23-4D7D-838B-F9B93BFA71A2}">
      <dsp:nvSpPr>
        <dsp:cNvPr id="0" name=""/>
        <dsp:cNvSpPr/>
      </dsp:nvSpPr>
      <dsp:spPr>
        <a:xfrm rot="5400000">
          <a:off x="-158796" y="1100083"/>
          <a:ext cx="1058641" cy="7410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solas"/>
            </a:rPr>
            <a:t>Step 2</a:t>
          </a:r>
          <a:endParaRPr lang="en-US" sz="1700" kern="1200"/>
        </a:p>
      </dsp:txBody>
      <dsp:txXfrm rot="-5400000">
        <a:off x="1" y="1311810"/>
        <a:ext cx="741048" cy="317593"/>
      </dsp:txXfrm>
    </dsp:sp>
    <dsp:sp modelId="{D9824833-E7D8-42BA-BC2F-5F021039AA17}">
      <dsp:nvSpPr>
        <dsp:cNvPr id="0" name=""/>
        <dsp:cNvSpPr/>
      </dsp:nvSpPr>
      <dsp:spPr>
        <a:xfrm rot="5400000">
          <a:off x="5472530" y="-3790194"/>
          <a:ext cx="688116" cy="10151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Then centroid of the object with high intensity will be located.</a:t>
          </a:r>
        </a:p>
      </dsp:txBody>
      <dsp:txXfrm rot="-5400000">
        <a:off x="741049" y="974878"/>
        <a:ext cx="10117489" cy="620934"/>
      </dsp:txXfrm>
    </dsp:sp>
    <dsp:sp modelId="{5E032DD5-CE2C-4DC7-BFF1-8C1CC8F7471E}">
      <dsp:nvSpPr>
        <dsp:cNvPr id="0" name=""/>
        <dsp:cNvSpPr/>
      </dsp:nvSpPr>
      <dsp:spPr>
        <a:xfrm rot="5400000">
          <a:off x="-158796" y="2041152"/>
          <a:ext cx="1058641" cy="7410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solas"/>
            </a:rPr>
            <a:t>Step 3</a:t>
          </a:r>
          <a:endParaRPr lang="en-US" sz="1700" kern="1200"/>
        </a:p>
      </dsp:txBody>
      <dsp:txXfrm rot="-5400000">
        <a:off x="1" y="2252879"/>
        <a:ext cx="741048" cy="317593"/>
      </dsp:txXfrm>
    </dsp:sp>
    <dsp:sp modelId="{3497D1E9-4CFF-472C-8E1B-9C8D363E91EF}">
      <dsp:nvSpPr>
        <dsp:cNvPr id="0" name=""/>
        <dsp:cNvSpPr/>
      </dsp:nvSpPr>
      <dsp:spPr>
        <a:xfrm rot="5400000">
          <a:off x="5472530" y="-2849125"/>
          <a:ext cx="688116" cy="10151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Then bounding box (rectangle, circle, etc.) will be generated for the located body.</a:t>
          </a:r>
        </a:p>
      </dsp:txBody>
      <dsp:txXfrm rot="-5400000">
        <a:off x="741049" y="1915947"/>
        <a:ext cx="10117489" cy="620934"/>
      </dsp:txXfrm>
    </dsp:sp>
    <dsp:sp modelId="{7C4FC288-7199-4AEA-961C-A2EFFB3D71D1}">
      <dsp:nvSpPr>
        <dsp:cNvPr id="0" name=""/>
        <dsp:cNvSpPr/>
      </dsp:nvSpPr>
      <dsp:spPr>
        <a:xfrm rot="5400000">
          <a:off x="-158796" y="2982221"/>
          <a:ext cx="1058641" cy="7410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solas"/>
            </a:rPr>
            <a:t>Step 4</a:t>
          </a:r>
          <a:endParaRPr lang="en-US" sz="1700" kern="1200"/>
        </a:p>
      </dsp:txBody>
      <dsp:txXfrm rot="-5400000">
        <a:off x="1" y="3193948"/>
        <a:ext cx="741048" cy="317593"/>
      </dsp:txXfrm>
    </dsp:sp>
    <dsp:sp modelId="{11CC6C6E-1083-455C-848E-0B3F15E662B9}">
      <dsp:nvSpPr>
        <dsp:cNvPr id="0" name=""/>
        <dsp:cNvSpPr/>
      </dsp:nvSpPr>
      <dsp:spPr>
        <a:xfrm rot="5400000">
          <a:off x="5472530" y="-1908056"/>
          <a:ext cx="688116" cy="10151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Then trajectory will be generated of the moving object which was located initially.</a:t>
          </a:r>
          <a:r>
            <a:rPr lang="en-US" sz="2000" kern="1200">
              <a:latin typeface="Consolas"/>
            </a:rPr>
            <a:t> </a:t>
          </a:r>
          <a:r>
            <a:rPr lang="en-US" sz="2000" kern="1200"/>
            <a:t>And also ray will be traced.</a:t>
          </a:r>
        </a:p>
      </dsp:txBody>
      <dsp:txXfrm rot="-5400000">
        <a:off x="741049" y="2857016"/>
        <a:ext cx="10117489" cy="620934"/>
      </dsp:txXfrm>
    </dsp:sp>
    <dsp:sp modelId="{225F8673-7BD4-423E-80B1-2239083849C2}">
      <dsp:nvSpPr>
        <dsp:cNvPr id="0" name=""/>
        <dsp:cNvSpPr/>
      </dsp:nvSpPr>
      <dsp:spPr>
        <a:xfrm rot="5400000">
          <a:off x="-158796" y="3923290"/>
          <a:ext cx="1058641" cy="7410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onsolas"/>
            </a:rPr>
            <a:t>Step 5</a:t>
          </a:r>
        </a:p>
      </dsp:txBody>
      <dsp:txXfrm rot="-5400000">
        <a:off x="1" y="4135017"/>
        <a:ext cx="741048" cy="317593"/>
      </dsp:txXfrm>
    </dsp:sp>
    <dsp:sp modelId="{2509C7D4-2339-4694-8312-D744422960F1}">
      <dsp:nvSpPr>
        <dsp:cNvPr id="0" name=""/>
        <dsp:cNvSpPr/>
      </dsp:nvSpPr>
      <dsp:spPr>
        <a:xfrm rot="5400000">
          <a:off x="5472530" y="-966987"/>
          <a:ext cx="688116" cy="1015108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So, by this procedure path of the moving object will be traced.</a:t>
          </a:r>
          <a:endParaRPr lang="en-US" sz="2000" kern="1200">
            <a:latin typeface="Consolas"/>
          </a:endParaRPr>
        </a:p>
      </dsp:txBody>
      <dsp:txXfrm rot="-5400000">
        <a:off x="741049" y="3798085"/>
        <a:ext cx="10117489" cy="620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AADE0-0829-4A6E-B810-7196BFC419A6}">
      <dsp:nvSpPr>
        <dsp:cNvPr id="0" name=""/>
        <dsp:cNvSpPr/>
      </dsp:nvSpPr>
      <dsp:spPr>
        <a:xfrm rot="5400000">
          <a:off x="-130839" y="132616"/>
          <a:ext cx="872262" cy="6105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nsolas"/>
            </a:rPr>
            <a:t>Step 1</a:t>
          </a:r>
          <a:endParaRPr lang="en-US" sz="1400" kern="1200"/>
        </a:p>
      </dsp:txBody>
      <dsp:txXfrm rot="-5400000">
        <a:off x="1" y="307069"/>
        <a:ext cx="610583" cy="261679"/>
      </dsp:txXfrm>
    </dsp:sp>
    <dsp:sp modelId="{0DA91F00-D681-44BB-88F6-D78C4653DB3C}">
      <dsp:nvSpPr>
        <dsp:cNvPr id="0" name=""/>
        <dsp:cNvSpPr/>
      </dsp:nvSpPr>
      <dsp:spPr>
        <a:xfrm rot="5400000">
          <a:off x="5557736" y="-4945375"/>
          <a:ext cx="566970" cy="10461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onsolas"/>
            </a:rPr>
            <a:t>Firslty, we take video input from a webcam or any video</a:t>
          </a:r>
          <a:endParaRPr lang="en-US" sz="1800" kern="1200"/>
        </a:p>
      </dsp:txBody>
      <dsp:txXfrm rot="-5400000">
        <a:off x="610584" y="29454"/>
        <a:ext cx="10433599" cy="511616"/>
      </dsp:txXfrm>
    </dsp:sp>
    <dsp:sp modelId="{A9B92EEC-5EAC-4E3A-9318-C29730DB6EC4}">
      <dsp:nvSpPr>
        <dsp:cNvPr id="0" name=""/>
        <dsp:cNvSpPr/>
      </dsp:nvSpPr>
      <dsp:spPr>
        <a:xfrm rot="5400000">
          <a:off x="-130839" y="906400"/>
          <a:ext cx="872262" cy="6105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nsolas"/>
            </a:rPr>
            <a:t>Step 2</a:t>
          </a:r>
          <a:endParaRPr lang="en-US" sz="1400" kern="1200"/>
        </a:p>
      </dsp:txBody>
      <dsp:txXfrm rot="-5400000">
        <a:off x="1" y="1080853"/>
        <a:ext cx="610583" cy="261679"/>
      </dsp:txXfrm>
    </dsp:sp>
    <dsp:sp modelId="{EB1448B7-A944-4A2F-B720-EBB6E85BFC23}">
      <dsp:nvSpPr>
        <dsp:cNvPr id="0" name=""/>
        <dsp:cNvSpPr/>
      </dsp:nvSpPr>
      <dsp:spPr>
        <a:xfrm rot="5400000">
          <a:off x="5557736" y="-4171591"/>
          <a:ext cx="566970" cy="10461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onsolas"/>
            </a:rPr>
            <a:t>We Made a function for speed estimation in km/hour.</a:t>
          </a:r>
          <a:endParaRPr lang="en-US" sz="1800" kern="1200"/>
        </a:p>
      </dsp:txBody>
      <dsp:txXfrm rot="-5400000">
        <a:off x="610584" y="803238"/>
        <a:ext cx="10433599" cy="511616"/>
      </dsp:txXfrm>
    </dsp:sp>
    <dsp:sp modelId="{7BA0B29B-DAF8-4D65-B10C-5942A3EA5243}">
      <dsp:nvSpPr>
        <dsp:cNvPr id="0" name=""/>
        <dsp:cNvSpPr/>
      </dsp:nvSpPr>
      <dsp:spPr>
        <a:xfrm rot="5400000">
          <a:off x="-130839" y="1680185"/>
          <a:ext cx="872262" cy="6105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nsolas"/>
            </a:rPr>
            <a:t>Step 3</a:t>
          </a:r>
          <a:endParaRPr lang="en-US" sz="1400" kern="1200"/>
        </a:p>
      </dsp:txBody>
      <dsp:txXfrm rot="-5400000">
        <a:off x="1" y="1854638"/>
        <a:ext cx="610583" cy="261679"/>
      </dsp:txXfrm>
    </dsp:sp>
    <dsp:sp modelId="{80B365F1-0AEE-42DD-A923-5728D11BECBE}">
      <dsp:nvSpPr>
        <dsp:cNvPr id="0" name=""/>
        <dsp:cNvSpPr/>
      </dsp:nvSpPr>
      <dsp:spPr>
        <a:xfrm rot="5400000">
          <a:off x="5557736" y="-3397806"/>
          <a:ext cx="566970" cy="10461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onsolas"/>
            </a:rPr>
            <a:t>Then using cascade Classifier we detect vehicles and assign them a carID.</a:t>
          </a:r>
          <a:endParaRPr lang="en-US" sz="1800" kern="1200"/>
        </a:p>
      </dsp:txBody>
      <dsp:txXfrm rot="-5400000">
        <a:off x="610584" y="1577023"/>
        <a:ext cx="10433599" cy="511616"/>
      </dsp:txXfrm>
    </dsp:sp>
    <dsp:sp modelId="{0A5F0980-C2B9-44BB-9427-82F5A1358E76}">
      <dsp:nvSpPr>
        <dsp:cNvPr id="0" name=""/>
        <dsp:cNvSpPr/>
      </dsp:nvSpPr>
      <dsp:spPr>
        <a:xfrm rot="5400000">
          <a:off x="-130839" y="2453969"/>
          <a:ext cx="872262" cy="6105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nsolas"/>
            </a:rPr>
            <a:t>Step 4</a:t>
          </a:r>
        </a:p>
      </dsp:txBody>
      <dsp:txXfrm rot="-5400000">
        <a:off x="1" y="2628422"/>
        <a:ext cx="610583" cy="261679"/>
      </dsp:txXfrm>
    </dsp:sp>
    <dsp:sp modelId="{198E1405-624B-4E53-8CA3-E0413248893D}">
      <dsp:nvSpPr>
        <dsp:cNvPr id="0" name=""/>
        <dsp:cNvSpPr/>
      </dsp:nvSpPr>
      <dsp:spPr>
        <a:xfrm rot="5400000">
          <a:off x="5557736" y="-2624022"/>
          <a:ext cx="566970" cy="10461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onsolas"/>
            </a:rPr>
            <a:t>After converting frames to grayscale, draw a rectangle over the detected vehicle.</a:t>
          </a:r>
        </a:p>
      </dsp:txBody>
      <dsp:txXfrm rot="-5400000">
        <a:off x="610584" y="2350807"/>
        <a:ext cx="10433599" cy="511616"/>
      </dsp:txXfrm>
    </dsp:sp>
    <dsp:sp modelId="{76A6852D-CE28-425F-9DEA-2FADE86E806A}">
      <dsp:nvSpPr>
        <dsp:cNvPr id="0" name=""/>
        <dsp:cNvSpPr/>
      </dsp:nvSpPr>
      <dsp:spPr>
        <a:xfrm rot="5400000">
          <a:off x="-130839" y="3227754"/>
          <a:ext cx="872262" cy="6105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Consolas"/>
            </a:rPr>
            <a:t>Step 5</a:t>
          </a:r>
        </a:p>
      </dsp:txBody>
      <dsp:txXfrm rot="-5400000">
        <a:off x="1" y="3402207"/>
        <a:ext cx="610583" cy="261679"/>
      </dsp:txXfrm>
    </dsp:sp>
    <dsp:sp modelId="{770B9F6A-CE36-4A63-B3E0-157485DF1C5D}">
      <dsp:nvSpPr>
        <dsp:cNvPr id="0" name=""/>
        <dsp:cNvSpPr/>
      </dsp:nvSpPr>
      <dsp:spPr>
        <a:xfrm rot="5400000">
          <a:off x="5557736" y="-1850237"/>
          <a:ext cx="566970" cy="10461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onsolas"/>
            </a:rPr>
            <a:t>Using the speed estimation function, detect the speed of each vehicle and put text on each frame.</a:t>
          </a:r>
        </a:p>
      </dsp:txBody>
      <dsp:txXfrm rot="-5400000">
        <a:off x="610584" y="3124592"/>
        <a:ext cx="10433599" cy="511616"/>
      </dsp:txXfrm>
    </dsp:sp>
    <dsp:sp modelId="{DA5E35BC-7BF5-4A8E-AD23-AE9E00E55CAB}">
      <dsp:nvSpPr>
        <dsp:cNvPr id="0" name=""/>
        <dsp:cNvSpPr/>
      </dsp:nvSpPr>
      <dsp:spPr>
        <a:xfrm rot="5400000">
          <a:off x="-130839" y="4001538"/>
          <a:ext cx="872262" cy="6105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nsolas"/>
            </a:rPr>
            <a:t>Step 6</a:t>
          </a:r>
        </a:p>
      </dsp:txBody>
      <dsp:txXfrm rot="-5400000">
        <a:off x="1" y="4175991"/>
        <a:ext cx="610583" cy="261679"/>
      </dsp:txXfrm>
    </dsp:sp>
    <dsp:sp modelId="{AD42D8C1-2299-496B-AC46-37212D345BA4}">
      <dsp:nvSpPr>
        <dsp:cNvPr id="0" name=""/>
        <dsp:cNvSpPr/>
      </dsp:nvSpPr>
      <dsp:spPr>
        <a:xfrm rot="5400000">
          <a:off x="5557736" y="-1076453"/>
          <a:ext cx="566970" cy="104612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Consolas"/>
            </a:rPr>
            <a:t>Showing the result video and also get an output video saved in the storage.</a:t>
          </a:r>
        </a:p>
      </dsp:txBody>
      <dsp:txXfrm rot="-5400000">
        <a:off x="610584" y="3898376"/>
        <a:ext cx="10433599" cy="511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8/30/2021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8/30/2021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034" y="685800"/>
            <a:ext cx="7998916" cy="2971801"/>
          </a:xfrm>
        </p:spPr>
        <p:txBody>
          <a:bodyPr anchor="b">
            <a:normAutofit/>
          </a:bodyPr>
          <a:lstStyle>
            <a:lvl1pPr algn="l">
              <a:defRPr sz="4799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034" y="3843868"/>
            <a:ext cx="6399133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0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5869" y="8467"/>
            <a:ext cx="3809008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6580" y="91546"/>
            <a:ext cx="6079071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3941" y="228600"/>
            <a:ext cx="495171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3927" y="32279"/>
            <a:ext cx="4851725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3383" y="609602"/>
            <a:ext cx="4342268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91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621" y="533400"/>
            <a:ext cx="10815995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164" y="3843867"/>
            <a:ext cx="8302047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5" y="685800"/>
            <a:ext cx="10055781" cy="2743200"/>
          </a:xfrm>
        </p:spPr>
        <p:txBody>
          <a:bodyPr anchor="ctr">
            <a:normAutofit/>
          </a:bodyPr>
          <a:lstStyle>
            <a:lvl1pPr algn="l">
              <a:defRPr sz="31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4114800"/>
            <a:ext cx="8533765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64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4" y="685800"/>
            <a:ext cx="9141620" cy="2743200"/>
          </a:xfrm>
        </p:spPr>
        <p:txBody>
          <a:bodyPr anchor="ctr">
            <a:normAutofit/>
          </a:bodyPr>
          <a:lstStyle>
            <a:lvl1pPr algn="l">
              <a:defRPr sz="3199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5835" y="3429000"/>
            <a:ext cx="8532178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5" y="4301068"/>
            <a:ext cx="8532178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674" y="812222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2734" y="276860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1304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4" y="3429000"/>
            <a:ext cx="8532178" cy="1697400"/>
          </a:xfrm>
        </p:spPr>
        <p:txBody>
          <a:bodyPr anchor="b">
            <a:normAutofit/>
          </a:bodyPr>
          <a:lstStyle>
            <a:lvl1pPr algn="l">
              <a:defRPr sz="31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3" y="5132981"/>
            <a:ext cx="8533767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116" y="685800"/>
            <a:ext cx="9141619" cy="2743200"/>
          </a:xfrm>
        </p:spPr>
        <p:txBody>
          <a:bodyPr anchor="ctr">
            <a:normAutofit/>
          </a:bodyPr>
          <a:lstStyle>
            <a:lvl1pPr algn="l">
              <a:defRPr sz="3199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035" y="3928534"/>
            <a:ext cx="8532178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9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4978400"/>
            <a:ext cx="8532178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674" y="812222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2734" y="276860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1259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5" y="685800"/>
            <a:ext cx="10055781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034" y="3928534"/>
            <a:ext cx="853217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9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4766733"/>
            <a:ext cx="8532178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15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34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2950" y="685800"/>
            <a:ext cx="2056864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621" y="685800"/>
            <a:ext cx="7821163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24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43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34" y="2006600"/>
            <a:ext cx="8532178" cy="2281600"/>
          </a:xfrm>
        </p:spPr>
        <p:txBody>
          <a:bodyPr anchor="b">
            <a:normAutofit/>
          </a:bodyPr>
          <a:lstStyle>
            <a:lvl1pPr algn="l">
              <a:defRPr sz="35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5" y="4495800"/>
            <a:ext cx="8532178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bg2">
                    <a:lumMod val="75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80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033" y="685801"/>
            <a:ext cx="4936369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6621" y="685801"/>
            <a:ext cx="4933194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46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827" y="685800"/>
            <a:ext cx="4648576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033" y="1270529"/>
            <a:ext cx="4936369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7483" y="685800"/>
            <a:ext cx="4663919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5033" y="1262062"/>
            <a:ext cx="4927904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5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6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3167" y="685800"/>
            <a:ext cx="3656648" cy="1371600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034" y="685800"/>
            <a:ext cx="5942053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3167" y="2209800"/>
            <a:ext cx="3656648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582" y="1447800"/>
            <a:ext cx="6018232" cy="1143000"/>
          </a:xfrm>
        </p:spPr>
        <p:txBody>
          <a:bodyPr anchor="b">
            <a:normAutofit/>
          </a:bodyPr>
          <a:lstStyle>
            <a:lvl1pPr algn="l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8754" y="914400"/>
            <a:ext cx="3280120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1582" y="2777067"/>
            <a:ext cx="6019820" cy="2048933"/>
          </a:xfrm>
        </p:spPr>
        <p:txBody>
          <a:bodyPr anchor="t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8/30/2021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0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89000">
              <a:schemeClr val="accent1">
                <a:lumMod val="45000"/>
                <a:lumOff val="55000"/>
              </a:schemeClr>
            </a:gs>
            <a:gs pos="36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4572" y="2963334"/>
            <a:ext cx="2981081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034" y="4487333"/>
            <a:ext cx="8532178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034" y="685801"/>
            <a:ext cx="8532178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1833" y="6172201"/>
            <a:ext cx="159978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AFE8FB1-0A7A-443E-AAF7-31D4FA1AA312}" type="datetimeFigureOut">
              <a:rPr lang="en-US" smtClean="0"/>
              <a:pPr/>
              <a:t>8/30/2021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034" y="6172201"/>
            <a:ext cx="7541835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0502" y="5578476"/>
            <a:ext cx="1141948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199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93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3599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99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99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gi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1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gif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CCC0D1-E244-4CBD-B018-93812202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332656"/>
            <a:ext cx="3600400" cy="3494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30BBEC-BFB7-4542-87F1-90FC8FCBA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53" b="99005" l="211" r="98000">
                        <a14:foregroundMark x1="44211" y1="87562" x2="44211" y2="87562"/>
                        <a14:foregroundMark x1="39579" y1="86816" x2="39579" y2="86816"/>
                        <a14:foregroundMark x1="45053" y1="83582" x2="45053" y2="83582"/>
                        <a14:foregroundMark x1="37895" y1="90050" x2="37895" y2="90050"/>
                        <a14:foregroundMark x1="36000" y1="93035" x2="36000" y2="93035"/>
                        <a14:foregroundMark x1="21053" y1="44527" x2="21053" y2="44527"/>
                        <a14:foregroundMark x1="21053" y1="43284" x2="21053" y2="43284"/>
                        <a14:foregroundMark x1="50000" y1="44030" x2="50000" y2="44030"/>
                        <a14:foregroundMark x1="50000" y1="43035" x2="50000" y2="43035"/>
                        <a14:foregroundMark x1="48316" y1="42786" x2="48316" y2="42786"/>
                        <a14:foregroundMark x1="65158" y1="43781" x2="65158" y2="43781"/>
                        <a14:foregroundMark x1="35368" y1="43035" x2="35368" y2="43035"/>
                        <a14:foregroundMark x1="78737" y1="43035" x2="78737" y2="43035"/>
                        <a14:foregroundMark x1="21053" y1="63184" x2="21053" y2="63184"/>
                        <a14:foregroundMark x1="21158" y1="54975" x2="21158" y2="54975"/>
                        <a14:foregroundMark x1="20989" y1="51335" x2="20947" y2="54478"/>
                        <a14:foregroundMark x1="21053" y1="46517" x2="21050" y2="46768"/>
                        <a14:foregroundMark x1="21158" y1="56965" x2="21053" y2="59950"/>
                        <a14:foregroundMark x1="21053" y1="61194" x2="21053" y2="64428"/>
                        <a14:foregroundMark x1="21053" y1="64428" x2="21053" y2="68159"/>
                        <a14:foregroundMark x1="21053" y1="68159" x2="21053" y2="72388"/>
                        <a14:foregroundMark x1="21053" y1="72388" x2="21053" y2="77363"/>
                        <a14:foregroundMark x1="21053" y1="77861" x2="21053" y2="82836"/>
                        <a14:foregroundMark x1="21053" y1="83085" x2="21053" y2="86816"/>
                        <a14:foregroundMark x1="21053" y1="86816" x2="20947" y2="90796"/>
                        <a14:foregroundMark x1="18737" y1="79353" x2="18737" y2="79353"/>
                        <a14:foregroundMark x1="18737" y1="79602" x2="19053" y2="72139"/>
                        <a14:foregroundMark x1="15053" y1="80597" x2="14842" y2="83831"/>
                        <a14:foregroundMark x1="14842" y1="83582" x2="14421" y2="88806"/>
                        <a14:foregroundMark x1="14421" y1="88806" x2="13368" y2="92537"/>
                        <a14:foregroundMark x1="13895" y1="89055" x2="12632" y2="89801"/>
                        <a14:foregroundMark x1="12632" y1="89801" x2="12316" y2="91045"/>
                        <a14:foregroundMark x1="12316" y1="91294" x2="11895" y2="92786"/>
                        <a14:foregroundMark x1="7368" y1="44527" x2="7368" y2="44527"/>
                        <a14:foregroundMark x1="6632" y1="46020" x2="6526" y2="48259"/>
                        <a14:foregroundMark x1="6526" y1="49428" x2="6526" y2="50249"/>
                        <a14:foregroundMark x1="6526" y1="51990" x2="6526" y2="53980"/>
                        <a14:foregroundMark x1="6526" y1="55473" x2="6526" y2="56965"/>
                        <a14:foregroundMark x1="6421" y1="69900" x2="6737" y2="70896"/>
                        <a14:foregroundMark x1="6632" y1="70896" x2="6526" y2="73632"/>
                        <a14:foregroundMark x1="6526" y1="75871" x2="6526" y2="76119"/>
                        <a14:foregroundMark x1="6632" y1="74876" x2="6632" y2="76866"/>
                        <a14:foregroundMark x1="6526" y1="77861" x2="6526" y2="79104"/>
                        <a14:foregroundMark x1="6526" y1="79353" x2="6526" y2="80846"/>
                        <a14:foregroundMark x1="6526" y1="81592" x2="6526" y2="82090"/>
                        <a14:foregroundMark x1="6526" y1="82090" x2="6526" y2="82090"/>
                        <a14:foregroundMark x1="6526" y1="83831" x2="6526" y2="85075"/>
                        <a14:foregroundMark x1="6632" y1="86070" x2="6632" y2="87811"/>
                        <a14:foregroundMark x1="6632" y1="89303" x2="6632" y2="90547"/>
                        <a14:foregroundMark x1="6632" y1="91542" x2="6632" y2="92786"/>
                        <a14:foregroundMark x1="78927" y1="50506" x2="79158" y2="63433"/>
                        <a14:foregroundMark x1="78842" y1="45771" x2="78884" y2="48117"/>
                        <a14:foregroundMark x1="78947" y1="61194" x2="78947" y2="71393"/>
                        <a14:foregroundMark x1="78947" y1="71393" x2="78632" y2="84826"/>
                        <a14:foregroundMark x1="78632" y1="84826" x2="78632" y2="84826"/>
                        <a14:foregroundMark x1="78632" y1="84826" x2="78737" y2="91045"/>
                        <a14:foregroundMark x1="80421" y1="75373" x2="80526" y2="81095"/>
                        <a14:foregroundMark x1="93368" y1="43284" x2="93368" y2="43284"/>
                        <a14:foregroundMark x1="93474" y1="43035" x2="93474" y2="43035"/>
                        <a14:foregroundMark x1="93263" y1="45274" x2="93263" y2="45274"/>
                        <a14:foregroundMark x1="93263" y1="46517" x2="93263" y2="92289"/>
                        <a14:foregroundMark x1="77684" y1="63930" x2="76526" y2="79353"/>
                        <a14:foregroundMark x1="94526" y1="44030" x2="94526" y2="44030"/>
                        <a14:foregroundMark x1="47474" y1="98010" x2="47474" y2="98010"/>
                        <a14:foregroundMark x1="71263" y1="97264" x2="67684" y2="98259"/>
                        <a14:foregroundMark x1="74526" y1="97761" x2="81158" y2="97761"/>
                        <a14:foregroundMark x1="98105" y1="97761" x2="95895" y2="97761"/>
                        <a14:foregroundMark x1="1158" y1="98259" x2="211" y2="99005"/>
                        <a14:foregroundMark x1="6632" y1="43781" x2="5579" y2="43532"/>
                        <a14:foregroundMark x1="7158" y1="43284" x2="7895" y2="43781"/>
                        <a14:foregroundMark x1="5789" y1="42537" x2="5474" y2="43781"/>
                        <a14:foregroundMark x1="5368" y1="43284" x2="5158" y2="43781"/>
                        <a14:foregroundMark x1="6526" y1="60258" x2="6526" y2="60638"/>
                        <a14:foregroundMark x1="6632" y1="60697" x2="6632" y2="61940"/>
                        <a14:foregroundMark x1="6632" y1="62687" x2="6632" y2="63433"/>
                        <a14:foregroundMark x1="6632" y1="64179" x2="6632" y2="64925"/>
                        <a14:foregroundMark x1="6632" y1="65423" x2="6632" y2="65920"/>
                        <a14:foregroundMark x1="6632" y1="65920" x2="6632" y2="66169"/>
                        <a14:foregroundMark x1="6632" y1="66418" x2="6632" y2="67164"/>
                        <a14:foregroundMark x1="6632" y1="67164" x2="6632" y2="67164"/>
                        <a14:foregroundMark x1="6737" y1="56965" x2="6737" y2="57463"/>
                        <a14:foregroundMark x1="6632" y1="60199" x2="6737" y2="60697"/>
                        <a14:foregroundMark x1="6737" y1="60697" x2="6632" y2="61194"/>
                        <a14:foregroundMark x1="19684" y1="48010" x2="14526" y2="75124"/>
                        <a14:foregroundMark x1="14632" y1="75124" x2="12211" y2="87313"/>
                        <a14:foregroundMark x1="12526" y1="87313" x2="11474" y2="92786"/>
                        <a14:foregroundMark x1="12211" y1="88806" x2="12000" y2="89801"/>
                        <a14:foregroundMark x1="19474" y1="46020" x2="17158" y2="60945"/>
                        <a14:foregroundMark x1="19684" y1="45274" x2="19263" y2="46766"/>
                        <a14:foregroundMark x1="19368" y1="45274" x2="19158" y2="46766"/>
                        <a14:foregroundMark x1="19158" y1="47015" x2="18421" y2="54229"/>
                        <a14:foregroundMark x1="18526" y1="50995" x2="17684" y2="58209"/>
                        <a14:foregroundMark x1="18000" y1="55970" x2="17579" y2="57960"/>
                        <a14:foregroundMark x1="19474" y1="47015" x2="18737" y2="50746"/>
                        <a14:foregroundMark x1="19053" y1="48010" x2="18737" y2="50498"/>
                        <a14:foregroundMark x1="16947" y1="61194" x2="16947" y2="61940"/>
                        <a14:foregroundMark x1="14526" y1="81841" x2="12211" y2="87811"/>
                        <a14:foregroundMark x1="19263" y1="46517" x2="18842" y2="49751"/>
                        <a14:foregroundMark x1="18105" y1="55970" x2="17789" y2="56716"/>
                        <a14:foregroundMark x1="14632" y1="75373" x2="14316" y2="75871"/>
                        <a14:foregroundMark x1="12526" y1="86816" x2="12000" y2="89801"/>
                        <a14:foregroundMark x1="12211" y1="88308" x2="11789" y2="90050"/>
                        <a14:foregroundMark x1="11789" y1="89801" x2="11368" y2="93284"/>
                        <a14:foregroundMark x1="12211" y1="88557" x2="12211" y2="87811"/>
                        <a14:foregroundMark x1="12421" y1="87562" x2="12211" y2="88060"/>
                        <a14:foregroundMark x1="12211" y1="88557" x2="12211" y2="88557"/>
                        <a14:foregroundMark x1="12211" y1="88557" x2="12211" y2="88557"/>
                        <a14:foregroundMark x1="12211" y1="88557" x2="12211" y2="88557"/>
                        <a14:foregroundMark x1="12211" y1="88557" x2="12211" y2="88557"/>
                        <a14:foregroundMark x1="12105" y1="88557" x2="12105" y2="88557"/>
                        <a14:foregroundMark x1="28421" y1="73383" x2="28421" y2="73632"/>
                        <a14:foregroundMark x1="22947" y1="46766" x2="22947" y2="46766"/>
                        <a14:foregroundMark x1="22737" y1="46020" x2="22737" y2="46020"/>
                        <a14:foregroundMark x1="22526" y1="45274" x2="22526" y2="45274"/>
                        <a14:foregroundMark x1="22842" y1="45522" x2="22842" y2="45522"/>
                        <a14:foregroundMark x1="20947" y1="41791" x2="20947" y2="41791"/>
                        <a14:foregroundMark x1="87368" y1="90050" x2="88000" y2="93035"/>
                        <a14:foregroundMark x1="88000" y1="92537" x2="87263" y2="90050"/>
                        <a14:foregroundMark x1="87579" y1="91542" x2="87158" y2="89552"/>
                        <a14:foregroundMark x1="87158" y1="89552" x2="87579" y2="91045"/>
                        <a14:foregroundMark x1="87158" y1="88806" x2="87474" y2="90299"/>
                        <a14:foregroundMark x1="83789" y1="69154" x2="84211" y2="71642"/>
                        <a14:foregroundMark x1="84105" y1="70149" x2="84316" y2="71642"/>
                        <a14:foregroundMark x1="84421" y1="72637" x2="84947" y2="76119"/>
                        <a14:foregroundMark x1="84526" y1="71891" x2="83789" y2="69154"/>
                        <a14:foregroundMark x1="84000" y1="69900" x2="84105" y2="70647"/>
                        <a14:foregroundMark x1="81684" y1="55970" x2="82526" y2="61443"/>
                        <a14:foregroundMark x1="81474" y1="54726" x2="82526" y2="60199"/>
                        <a14:foregroundMark x1="76316" y1="55473" x2="76000" y2="56219"/>
                        <a14:foregroundMark x1="76000" y1="55473" x2="76000" y2="56716"/>
                        <a14:backgroundMark x1="3158" y1="66418" x2="2632" y2="62935"/>
                        <a14:backgroundMark x1="3158" y1="59701" x2="3841" y2="62930"/>
                        <a14:backgroundMark x1="5764" y1="67164" x2="5789" y2="69154"/>
                        <a14:backgroundMark x1="5752" y1="66169" x2="5755" y2="66418"/>
                        <a14:backgroundMark x1="5737" y1="64925" x2="5743" y2="65423"/>
                        <a14:backgroundMark x1="5718" y1="63433" x2="5727" y2="64179"/>
                        <a14:backgroundMark x1="5699" y1="61940" x2="5708" y2="62687"/>
                        <a14:backgroundMark x1="5895" y1="58209" x2="5895" y2="59950"/>
                        <a14:backgroundMark x1="6000" y1="59204" x2="6000" y2="59950"/>
                        <a14:backgroundMark x1="28276" y1="73383" x2="28316" y2="72139"/>
                        <a14:backgroundMark x1="23128" y1="46766" x2="24105" y2="53234"/>
                        <a14:backgroundMark x1="23053" y1="46269" x2="23128" y2="46766"/>
                        <a14:backgroundMark x1="24105" y1="53483" x2="24211" y2="54975"/>
                        <a14:backgroundMark x1="24421" y1="54975" x2="25684" y2="61692"/>
                        <a14:backgroundMark x1="24842" y1="57960" x2="26211" y2="67164"/>
                        <a14:backgroundMark x1="26105" y1="66667" x2="27579" y2="73383"/>
                        <a14:backgroundMark x1="26737" y1="70149" x2="27467" y2="73383"/>
                        <a14:backgroundMark x1="27263" y1="72388" x2="27474" y2="73383"/>
                        <a14:backgroundMark x1="28421" y1="73632" x2="28421" y2="76617"/>
                        <a14:backgroundMark x1="28316" y1="76368" x2="28316" y2="77861"/>
                        <a14:backgroundMark x1="28526" y1="73134" x2="28526" y2="73134"/>
                        <a14:backgroundMark x1="57474" y1="75622" x2="57474" y2="77114"/>
                        <a14:backgroundMark x1="57053" y1="76617" x2="57158" y2="77612"/>
                        <a14:backgroundMark x1="57263" y1="77612" x2="57263" y2="78358"/>
                        <a14:backgroundMark x1="71368" y1="75373" x2="71368" y2="76617"/>
                        <a14:backgroundMark x1="71684" y1="76119" x2="71579" y2="77612"/>
                        <a14:backgroundMark x1="75051" y1="56716" x2="72000" y2="75622"/>
                        <a14:backgroundMark x1="75332" y1="54978" x2="75252" y2="55473"/>
                        <a14:backgroundMark x1="76737" y1="46269" x2="75497" y2="53953"/>
                        <a14:backgroundMark x1="85699" y1="75510" x2="87658" y2="88258"/>
                        <a14:backgroundMark x1="84996" y1="70935" x2="85165" y2="72034"/>
                        <a14:backgroundMark x1="83424" y1="60703" x2="84609" y2="68417"/>
                        <a14:backgroundMark x1="81474" y1="48010" x2="82367" y2="53826"/>
                        <a14:backgroundMark x1="71789" y1="78607" x2="71474" y2="77114"/>
                        <a14:backgroundMark x1="57368" y1="78856" x2="57368" y2="78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72816"/>
            <a:ext cx="12188825" cy="47525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B90825-8EFA-4B13-85E3-1B78A2B5DE90}"/>
              </a:ext>
            </a:extLst>
          </p:cNvPr>
          <p:cNvSpPr/>
          <p:nvPr/>
        </p:nvSpPr>
        <p:spPr>
          <a:xfrm>
            <a:off x="3790156" y="1268760"/>
            <a:ext cx="6948974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S</a:t>
            </a:r>
            <a:r>
              <a:rPr 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mart </a:t>
            </a:r>
            <a:r>
              <a:rPr lang="en-US" sz="8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S</a:t>
            </a:r>
            <a:r>
              <a:rPr 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treet </a:t>
            </a:r>
            <a:r>
              <a:rPr lang="en-US" sz="8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L</a:t>
            </a:r>
            <a:r>
              <a:rPr 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ight</a:t>
            </a:r>
            <a:endParaRPr lang="en-IN" sz="54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BC2B83-A0D3-482A-9FAC-D29C72CA068C}"/>
              </a:ext>
            </a:extLst>
          </p:cNvPr>
          <p:cNvSpPr>
            <a:spLocks noGrp="1"/>
          </p:cNvSpPr>
          <p:nvPr/>
        </p:nvSpPr>
        <p:spPr>
          <a:xfrm>
            <a:off x="1522414" y="707922"/>
            <a:ext cx="9143998" cy="587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OBJECT TRACKING IN VIDEO: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74B460D5-B652-4A2A-9854-A136BC6939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058088"/>
              </p:ext>
            </p:extLst>
          </p:nvPr>
        </p:nvGraphicFramePr>
        <p:xfrm>
          <a:off x="711339" y="1600200"/>
          <a:ext cx="10892129" cy="4823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64" name="Picture 763">
            <a:extLst>
              <a:ext uri="{FF2B5EF4-FFF2-40B4-BE49-F238E27FC236}">
                <a16:creationId xmlns:a16="http://schemas.microsoft.com/office/drawing/2014/main" id="{1116BBE3-28E7-4B25-AD17-904B47DF1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884D-F65D-47F2-AE2E-352333CC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621" y="427709"/>
            <a:ext cx="9056353" cy="948557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SAMPLE VIDEO OF OBJECT TRACKING:</a:t>
            </a:r>
          </a:p>
        </p:txBody>
      </p:sp>
      <p:pic>
        <p:nvPicPr>
          <p:cNvPr id="4" name="Object tracking">
            <a:hlinkClick r:id="" action="ppaction://media"/>
            <a:extLst>
              <a:ext uri="{FF2B5EF4-FFF2-40B4-BE49-F238E27FC236}">
                <a16:creationId xmlns:a16="http://schemas.microsoft.com/office/drawing/2014/main" id="{AD9E3A83-1CB3-4BF9-A20A-5F06FE8564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1622" y="1691147"/>
            <a:ext cx="9610340" cy="467031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7B216D-0350-4405-A18F-5D57AD2A5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3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7388-CB0B-4668-8653-9C5D99D6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020" y="447792"/>
            <a:ext cx="8532178" cy="928474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SPEED ESTIMATION IN VIDEO:</a:t>
            </a:r>
          </a:p>
        </p:txBody>
      </p:sp>
      <p:graphicFrame>
        <p:nvGraphicFramePr>
          <p:cNvPr id="76" name="Diagram 76">
            <a:extLst>
              <a:ext uri="{FF2B5EF4-FFF2-40B4-BE49-F238E27FC236}">
                <a16:creationId xmlns:a16="http://schemas.microsoft.com/office/drawing/2014/main" id="{54D41191-2BAC-4D28-8005-A6BFD1A2EE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207750"/>
              </p:ext>
            </p:extLst>
          </p:nvPr>
        </p:nvGraphicFramePr>
        <p:xfrm>
          <a:off x="521110" y="1705222"/>
          <a:ext cx="11071860" cy="4744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797" name="Picture 6796">
            <a:extLst>
              <a:ext uri="{FF2B5EF4-FFF2-40B4-BE49-F238E27FC236}">
                <a16:creationId xmlns:a16="http://schemas.microsoft.com/office/drawing/2014/main" id="{939A8CC1-778D-4060-B5C7-C9B71649E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5172-F1D5-4FC2-923C-D2612A16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69985"/>
            <a:ext cx="8532178" cy="1006281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Sample Video Of Speed Estimation: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9F2DA-2A87-4653-A722-E951972F9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  <p:pic>
        <p:nvPicPr>
          <p:cNvPr id="3" name="SPEED">
            <a:hlinkClick r:id="" action="ppaction://media"/>
            <a:extLst>
              <a:ext uri="{FF2B5EF4-FFF2-40B4-BE49-F238E27FC236}">
                <a16:creationId xmlns:a16="http://schemas.microsoft.com/office/drawing/2014/main" id="{203C9362-8ADE-43F1-86AE-8667698D7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413" y="1799551"/>
            <a:ext cx="9506371" cy="42059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93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79A35-04BE-45F7-B553-7A97E2292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523318"/>
            <a:ext cx="5045534" cy="852948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REFERENCES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2B3A-CCB9-4A81-B72F-85542C51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785666" cy="4831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After researching and learning from different internet sources and we get    two  reference  which can use   for vehicle detection , Tracking  and speed estimation.</a:t>
            </a:r>
          </a:p>
          <a:p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2"/>
                </a:solidFill>
              </a:rPr>
              <a:t>https://www.pyimagesearch.com/2019/12/02/opencv-vehicle-detection-tracking-and-speed-estimation/</a:t>
            </a:r>
            <a:endParaRPr lang="en-US" dirty="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en-IN" dirty="0">
                <a:solidFill>
                  <a:schemeClr val="bg2"/>
                </a:solidFill>
              </a:rPr>
              <a:t>https://youtube.com/playlist?list=PLS1QulWo1RIa7D1O6skqDQ-JZ1GGHKK-K</a:t>
            </a:r>
            <a:endParaRPr lang="en-US" dirty="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2"/>
                </a:solidFill>
              </a:rPr>
              <a:t>https://youtu.be/QlMsuCL_bXs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By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Learning and implementing from these resources we are able to complete these tasks.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78AD5-3B14-412A-AC03-619C2456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2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6473-B2B0-4DC6-A12B-32DBC2EB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624" y="567267"/>
            <a:ext cx="9403853" cy="808999"/>
          </a:xfrm>
        </p:spPr>
        <p:txBody>
          <a:bodyPr>
            <a:no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Algerian" panose="04020705040A02060702" pitchFamily="82" charset="0"/>
              </a:rPr>
              <a:t>FUTURE SCOPE OF SMART STREET LIGHTS: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97D11-9BCC-4029-9EFF-29DFDA4E8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591" y="1905000"/>
            <a:ext cx="6397190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We can forward the stream of camera and license plate of car to some database.</a:t>
            </a: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Further we will add license plate number detection using which we can give online challan to drivers who exceed the speed limit in that region.</a:t>
            </a: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Parking management, such as alerting officials of illegally parked vehicles or drivers of open spaces.</a:t>
            </a:r>
            <a:endParaRPr lang="en-US" dirty="0">
              <a:solidFill>
                <a:schemeClr val="bg1"/>
              </a:solidFill>
            </a:endParaRPr>
          </a:p>
          <a:p>
            <a:pPr algn="just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B2F24-F056-4FD1-83EA-E132FB941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44BEB9B-C0EF-41A9-8DBA-3BB52F73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41" y="1844921"/>
            <a:ext cx="4479676" cy="4203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08C855F-9412-41A0-9346-C6C579F5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1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D56B-58D4-4AB6-95D6-66C6FCEF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563" y="327796"/>
            <a:ext cx="9325205" cy="768696"/>
          </a:xfrm>
        </p:spPr>
        <p:txBody>
          <a:bodyPr>
            <a:noAutofit/>
          </a:bodyPr>
          <a:lstStyle/>
          <a:p>
            <a:endParaRPr lang="en-US" sz="3600" u="sng" dirty="0">
              <a:latin typeface="Algerian" panose="04020705040A02060702" pitchFamily="82" charset="0"/>
              <a:ea typeface="+mj-lt"/>
              <a:cs typeface="+mj-lt"/>
            </a:endParaRPr>
          </a:p>
          <a:p>
            <a:r>
              <a:rPr lang="en-US" sz="3600" b="1" u="sng" dirty="0">
                <a:solidFill>
                  <a:schemeClr val="bg1"/>
                </a:solidFill>
                <a:latin typeface="Algerian" panose="04020705040A02060702" pitchFamily="82" charset="0"/>
                <a:ea typeface="+mj-lt"/>
                <a:cs typeface="+mj-lt"/>
              </a:rPr>
              <a:t>ADVANTAGES OF SMART STREET LIGHTS....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A7396-5F4E-4DD0-B822-ADDF2255B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78" y="1621366"/>
            <a:ext cx="9325205" cy="36152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Enhance public safety via networked surveillance and environmental monitoring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</a:rPr>
              <a:t>Consume far less energy than traditional incandescent bulbs.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</a:rPr>
              <a:t>Smart streetlights can support  digital signage, </a:t>
            </a:r>
            <a:r>
              <a:rPr lang="en-US" b="1" dirty="0">
                <a:solidFill>
                  <a:schemeClr val="bg1"/>
                </a:solidFill>
              </a:rPr>
              <a:t>environmental condition monitoring 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as well as traffic monitoring.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Reduction in CO</a:t>
            </a:r>
            <a:r>
              <a:rPr lang="en-US" baseline="-25000" dirty="0">
                <a:solidFill>
                  <a:schemeClr val="bg1"/>
                </a:solidFill>
                <a:ea typeface="+mn-lt"/>
                <a:cs typeface="+mn-lt"/>
              </a:rPr>
              <a:t>2 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emission and hence reduction in light pollution.</a:t>
            </a:r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Used for </a:t>
            </a: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broadcasting public address announcements in case of emergencies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 .</a:t>
            </a:r>
            <a:endParaRPr lang="en-US" b="1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More energy-efficient LED bulbs, as well as wireless connectivity, motion sensors that activate lights when passersby are near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354FC-3D98-4F1B-9A81-66640FA3D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7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0D1D54-2523-4710-B637-B79C203B2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250" l="10000" r="98500">
                        <a14:foregroundMark x1="19750" y1="53500" x2="19167" y2="78500"/>
                        <a14:foregroundMark x1="19167" y1="78500" x2="19333" y2="79500"/>
                        <a14:foregroundMark x1="18250" y1="78125" x2="14333" y2="51625"/>
                        <a14:foregroundMark x1="13667" y1="53875" x2="16250" y2="78125"/>
                        <a14:foregroundMark x1="16250" y1="78125" x2="41917" y2="84250"/>
                        <a14:foregroundMark x1="65333" y1="85125" x2="36167" y2="88125"/>
                        <a14:foregroundMark x1="44750" y1="88250" x2="87417" y2="77000"/>
                        <a14:foregroundMark x1="89750" y1="59250" x2="74167" y2="63750"/>
                        <a14:foregroundMark x1="81750" y1="52000" x2="71667" y2="53375"/>
                        <a14:foregroundMark x1="69417" y1="46625" x2="84167" y2="44375"/>
                        <a14:foregroundMark x1="84167" y1="44375" x2="84167" y2="44375"/>
                        <a14:foregroundMark x1="69000" y1="42875" x2="75750" y2="42625"/>
                        <a14:foregroundMark x1="75750" y1="42625" x2="83333" y2="42750"/>
                        <a14:foregroundMark x1="83083" y1="40875" x2="92833" y2="41625"/>
                        <a14:foregroundMark x1="92833" y1="41625" x2="94583" y2="64500"/>
                        <a14:foregroundMark x1="94750" y1="70625" x2="94333" y2="82875"/>
                        <a14:foregroundMark x1="94333" y1="82875" x2="79333" y2="88500"/>
                        <a14:foregroundMark x1="83083" y1="64875" x2="86333" y2="68625"/>
                        <a14:foregroundMark x1="86417" y1="45750" x2="85417" y2="50750"/>
                        <a14:foregroundMark x1="94333" y1="43500" x2="95583" y2="48000"/>
                        <a14:foregroundMark x1="97500" y1="44000" x2="97500" y2="51500"/>
                        <a14:foregroundMark x1="98500" y1="70875" x2="98500" y2="77375"/>
                        <a14:foregroundMark x1="98417" y1="64625" x2="98417" y2="72875"/>
                        <a14:foregroundMark x1="97250" y1="87375" x2="93250" y2="89375"/>
                        <a14:foregroundMark x1="97250" y1="93625" x2="92500" y2="95750"/>
                        <a14:foregroundMark x1="98417" y1="99125" x2="96250" y2="99250"/>
                        <a14:foregroundMark x1="87833" y1="97625" x2="71667" y2="96625"/>
                        <a14:foregroundMark x1="28667" y1="95500" x2="18083" y2="94625"/>
                        <a14:foregroundMark x1="17667" y1="93250" x2="16333" y2="82875"/>
                        <a14:foregroundMark x1="21000" y1="90000" x2="21833" y2="84375"/>
                        <a14:foregroundMark x1="15000" y1="97250" x2="15333" y2="92375"/>
                        <a14:foregroundMark x1="23500" y1="45000" x2="20417" y2="50000"/>
                        <a14:foregroundMark x1="15083" y1="46250" x2="15083" y2="48125"/>
                        <a14:backgroundMark x1="65917" y1="20125" x2="66333" y2="20250"/>
                        <a14:backgroundMark x1="81333" y1="24625" x2="83750" y2="24625"/>
                        <a14:backgroundMark x1="84083" y1="24000" x2="87750" y2="24000"/>
                        <a14:backgroundMark x1="87917" y1="25000" x2="86667" y2="25500"/>
                        <a14:backgroundMark x1="75583" y1="24250" x2="78000" y2="23750"/>
                        <a14:backgroundMark x1="89917" y1="25500" x2="89417" y2="24500"/>
                        <a14:backgroundMark x1="75833" y1="21250" x2="88333" y2="17875"/>
                        <a14:backgroundMark x1="88333" y1="17875" x2="93583" y2="23125"/>
                        <a14:backgroundMark x1="93583" y1="23125" x2="57833" y2="15750"/>
                        <a14:backgroundMark x1="57833" y1="15750" x2="52833" y2="12250"/>
                        <a14:backgroundMark x1="52833" y1="12250" x2="76083" y2="18875"/>
                        <a14:backgroundMark x1="54750" y1="16250" x2="49583" y2="14250"/>
                        <a14:backgroundMark x1="49583" y1="14250" x2="54583" y2="12875"/>
                        <a14:backgroundMark x1="54583" y1="12875" x2="54583" y2="12875"/>
                        <a14:backgroundMark x1="54250" y1="17000" x2="49333" y2="15125"/>
                        <a14:backgroundMark x1="49333" y1="15125" x2="87750" y2="20500"/>
                        <a14:backgroundMark x1="87750" y1="20500" x2="89583" y2="23875"/>
                        <a14:backgroundMark x1="51083" y1="15500" x2="46333" y2="12375"/>
                        <a14:backgroundMark x1="47750" y1="14250" x2="92917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23" y="-572794"/>
            <a:ext cx="11579148" cy="6498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A8A68E-BA5D-4BB5-9066-0E99C821D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4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5B14DD-A854-4746-942D-390CC2F81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829042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Anupesh Kumar  Verma</a:t>
            </a:r>
            <a:r>
              <a:rPr lang="en-US" dirty="0">
                <a:solidFill>
                  <a:schemeClr val="accent2"/>
                </a:solidFill>
              </a:rPr>
              <a:t>(20205039)</a:t>
            </a:r>
          </a:p>
          <a:p>
            <a:r>
              <a:rPr lang="en-US" dirty="0">
                <a:solidFill>
                  <a:schemeClr val="bg1"/>
                </a:solidFill>
              </a:rPr>
              <a:t>Anushka Chauhan</a:t>
            </a:r>
            <a:r>
              <a:rPr lang="en-US" dirty="0">
                <a:solidFill>
                  <a:schemeClr val="accent2"/>
                </a:solidFill>
              </a:rPr>
              <a:t>(20203029)</a:t>
            </a:r>
          </a:p>
          <a:p>
            <a:r>
              <a:rPr lang="en-US" dirty="0">
                <a:solidFill>
                  <a:schemeClr val="bg1"/>
                </a:solidFill>
              </a:rPr>
              <a:t>Chowdam Charitha</a:t>
            </a:r>
            <a:r>
              <a:rPr lang="en-US" dirty="0">
                <a:solidFill>
                  <a:schemeClr val="accent2"/>
                </a:solidFill>
              </a:rPr>
              <a:t>(20202031)</a:t>
            </a:r>
          </a:p>
          <a:p>
            <a:r>
              <a:rPr lang="en-US" dirty="0">
                <a:solidFill>
                  <a:schemeClr val="bg1"/>
                </a:solidFill>
              </a:rPr>
              <a:t>Kandukuri  Yaswanth</a:t>
            </a:r>
            <a:r>
              <a:rPr lang="en-US" dirty="0">
                <a:solidFill>
                  <a:schemeClr val="accent2"/>
                </a:solidFill>
              </a:rPr>
              <a:t>(20201057)</a:t>
            </a:r>
          </a:p>
          <a:p>
            <a:r>
              <a:rPr lang="en-US" dirty="0">
                <a:solidFill>
                  <a:schemeClr val="bg1"/>
                </a:solidFill>
              </a:rPr>
              <a:t>Ritika Singh</a:t>
            </a:r>
            <a:r>
              <a:rPr lang="en-US" dirty="0">
                <a:solidFill>
                  <a:schemeClr val="accent2"/>
                </a:solidFill>
              </a:rPr>
              <a:t>(20203123)</a:t>
            </a:r>
          </a:p>
          <a:p>
            <a:r>
              <a:rPr lang="en-US" dirty="0">
                <a:solidFill>
                  <a:schemeClr val="bg1"/>
                </a:solidFill>
              </a:rPr>
              <a:t>Shivam Kumar Jaiswal</a:t>
            </a:r>
            <a:r>
              <a:rPr lang="en-US" dirty="0">
                <a:solidFill>
                  <a:schemeClr val="accent2"/>
                </a:solidFill>
              </a:rPr>
              <a:t>(20203137)</a:t>
            </a:r>
          </a:p>
          <a:p>
            <a:r>
              <a:rPr lang="en-US" dirty="0">
                <a:solidFill>
                  <a:schemeClr val="bg1"/>
                </a:solidFill>
              </a:rPr>
              <a:t>Samriddhi Dhiraj</a:t>
            </a:r>
            <a:r>
              <a:rPr lang="en-US" dirty="0">
                <a:solidFill>
                  <a:schemeClr val="accent2"/>
                </a:solidFill>
              </a:rPr>
              <a:t>(20205136)</a:t>
            </a:r>
          </a:p>
          <a:p>
            <a:pPr marL="0" indent="0">
              <a:buNone/>
            </a:pPr>
            <a:endParaRPr lang="en-IN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AB7136-A372-4DE3-B597-900F6C795210}"/>
              </a:ext>
            </a:extLst>
          </p:cNvPr>
          <p:cNvSpPr/>
          <p:nvPr/>
        </p:nvSpPr>
        <p:spPr>
          <a:xfrm>
            <a:off x="1218522" y="764655"/>
            <a:ext cx="5039403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400" b="1" u="sng" dirty="0">
                <a:ln w="0"/>
                <a:solidFill>
                  <a:schemeClr val="accent1"/>
                </a:solidFill>
                <a:latin typeface="Algerian" panose="04020705040A02060702" pitchFamily="82" charset="0"/>
              </a:rPr>
              <a:t>Team  Members</a:t>
            </a:r>
            <a:endParaRPr lang="en-IN" sz="5400" b="1" dirty="0">
              <a:ln w="22225">
                <a:solidFill>
                  <a:srgbClr val="F4D968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rgbClr val="E35F5F">
                    <a:satMod val="175000"/>
                    <a:alpha val="40000"/>
                  </a:srgb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31B4E-4423-47EB-9CAE-9FB08F641DF0}"/>
              </a:ext>
            </a:extLst>
          </p:cNvPr>
          <p:cNvSpPr txBox="1"/>
          <p:nvPr/>
        </p:nvSpPr>
        <p:spPr>
          <a:xfrm>
            <a:off x="7742473" y="1905000"/>
            <a:ext cx="4174224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Amit Gupta</a:t>
            </a:r>
            <a:r>
              <a:rPr lang="en-US" sz="2400" dirty="0">
                <a:solidFill>
                  <a:schemeClr val="accent2"/>
                </a:solidFill>
              </a:rPr>
              <a:t>(20194090)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440B89-4C4E-4652-AAB7-5FA48F07EBFD}"/>
              </a:ext>
            </a:extLst>
          </p:cNvPr>
          <p:cNvSpPr/>
          <p:nvPr/>
        </p:nvSpPr>
        <p:spPr>
          <a:xfrm>
            <a:off x="6542997" y="764654"/>
            <a:ext cx="5039403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400" b="1" u="sng" dirty="0">
                <a:ln w="0"/>
                <a:solidFill>
                  <a:schemeClr val="accent1"/>
                </a:solidFill>
                <a:latin typeface="Algerian" panose="04020705040A02060702" pitchFamily="82" charset="0"/>
              </a:rPr>
              <a:t>Mentor</a:t>
            </a:r>
            <a:endParaRPr lang="en-IN" sz="5400" b="1" dirty="0">
              <a:ln w="22225">
                <a:solidFill>
                  <a:srgbClr val="F4D968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rgbClr val="E35F5F">
                    <a:satMod val="175000"/>
                    <a:alpha val="40000"/>
                  </a:srgbClr>
                </a:glow>
              </a:effectLst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49CE66-A2D0-4A98-A9DB-6BE063EDC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67120" y="810665"/>
            <a:ext cx="6162712" cy="1328243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Theme of the project: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21543" y="2138908"/>
            <a:ext cx="8532178" cy="3615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/>
              <a:buChar char="q"/>
            </a:pPr>
            <a:r>
              <a:rPr lang="en-US" dirty="0">
                <a:solidFill>
                  <a:schemeClr val="bg1"/>
                </a:solidFill>
              </a:rPr>
              <a:t>This project is about smart street light </a:t>
            </a:r>
          </a:p>
          <a:p>
            <a:pPr marL="457200" indent="-457200">
              <a:buFont typeface="Wingdings" pitchFamily="34" charset="0"/>
              <a:buChar char="q"/>
            </a:pPr>
            <a:r>
              <a:rPr lang="en-US" dirty="0">
                <a:solidFill>
                  <a:schemeClr val="bg1"/>
                </a:solidFill>
              </a:rPr>
              <a:t>The main objective of this project is to build street lights that only turn on , when an object movement is detected.</a:t>
            </a:r>
          </a:p>
          <a:p>
            <a:pPr marL="457200" indent="-457200">
              <a:buFont typeface="Wingdings" pitchFamily="34" charset="0"/>
              <a:buChar char="q"/>
            </a:pPr>
            <a:r>
              <a:rPr lang="en-US" dirty="0">
                <a:solidFill>
                  <a:schemeClr val="bg1"/>
                </a:solidFill>
              </a:rPr>
              <a:t>This would mainly help to reduce the energy consumed by the street lights , thus contributing to sustainable development.</a:t>
            </a:r>
          </a:p>
          <a:p>
            <a:pPr marL="457200" indent="-457200">
              <a:buFont typeface="Wingdings" pitchFamily="34" charset="0"/>
              <a:buChar char="q"/>
            </a:pPr>
            <a:r>
              <a:rPr lang="en-US" dirty="0">
                <a:solidFill>
                  <a:schemeClr val="bg1"/>
                </a:solidFill>
              </a:rPr>
              <a:t>Also this helps to decrease the effort of human </a:t>
            </a:r>
            <a:r>
              <a:rPr lang="en-US" dirty="0" err="1">
                <a:solidFill>
                  <a:schemeClr val="bg1"/>
                </a:solidFill>
              </a:rPr>
              <a:t>labour</a:t>
            </a:r>
            <a:r>
              <a:rPr lang="en-US" dirty="0">
                <a:solidFill>
                  <a:schemeClr val="bg1"/>
                </a:solidFill>
              </a:rPr>
              <a:t>. </a:t>
            </a:r>
          </a:p>
          <a:p>
            <a:pPr marL="457200" indent="-457200">
              <a:buFont typeface="Wingdings" pitchFamily="34" charset="0"/>
              <a:buChar char="q"/>
            </a:pPr>
            <a:r>
              <a:rPr lang="en-US" dirty="0">
                <a:solidFill>
                  <a:schemeClr val="bg1"/>
                </a:solidFill>
              </a:rPr>
              <a:t>Smart street lights reduces the cost of power the government has to bear worldwide.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D1E7A-2C1E-4E0B-831D-B48F17C8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2EBC-A5BD-4C64-AF76-18B42296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428" y="730614"/>
            <a:ext cx="4222263" cy="645652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TECH STACK USED:</a:t>
            </a:r>
            <a:endParaRPr lang="en-US" b="1" u="sng" dirty="0">
              <a:latin typeface="Algerian" panose="04020705040A02060702" pitchFamily="8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3D57401-54EF-4EC7-867E-DC88EEA97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129B49E6-C7F5-4E57-91DF-BF92D2D73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942495"/>
              </p:ext>
            </p:extLst>
          </p:nvPr>
        </p:nvGraphicFramePr>
        <p:xfrm>
          <a:off x="2611235" y="1631707"/>
          <a:ext cx="6776697" cy="4707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4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783" y="530941"/>
            <a:ext cx="3248869" cy="845325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FLOW CHART: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91E44015-B5D5-41E8-8A7F-EB01AFADE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355" y="1248937"/>
            <a:ext cx="7078788" cy="5408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5DBB79-05B1-4045-8213-7F3EDA999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6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78" y="589468"/>
            <a:ext cx="6644890" cy="648679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OBJECT DETECTION IN IMAGE: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1DB1C-077B-445D-A564-FCD6B6A4B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87E8B3-BD64-45C3-943F-B413C170E9A7}"/>
              </a:ext>
            </a:extLst>
          </p:cNvPr>
          <p:cNvSpPr txBox="1"/>
          <p:nvPr/>
        </p:nvSpPr>
        <p:spPr>
          <a:xfrm>
            <a:off x="1000117" y="1748706"/>
            <a:ext cx="737696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Object detection is a computer vision technique that allows to identify real-world objects such as human faces, flowers, cars etc... in images or videos.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Object detection can be done under two   different approaches: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1) Machine learning approach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2) Deep learning approach </a:t>
            </a: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In this project we are using Yolo object detection algorithm which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is an algorithm that </a:t>
            </a: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detects and recognizes various objects in a picture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 in real time.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725B4AE-B9AB-4096-AB5D-DC6E7806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5" y="3095625"/>
            <a:ext cx="4407617" cy="3594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8D7-DCD6-4D9B-B75E-532DDB80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472" y="306145"/>
            <a:ext cx="9143998" cy="1020762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Mechanism of Yolo object detection: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496EE3-F18B-4856-BE24-08D12AFBD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34" y="1830556"/>
            <a:ext cx="10327475" cy="4027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5E0191-0D0F-42CD-8F4F-10A299D88FF6}"/>
              </a:ext>
            </a:extLst>
          </p:cNvPr>
          <p:cNvSpPr txBox="1"/>
          <p:nvPr/>
        </p:nvSpPr>
        <p:spPr>
          <a:xfrm>
            <a:off x="4122378" y="6073752"/>
            <a:ext cx="4604547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chemeClr val="bg1"/>
                </a:solidFill>
              </a:rPr>
              <a:t>Object detection process in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F5441-3D2A-4E89-8C54-D93088E3B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0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20B01-AF88-4219-9BFC-86A82DA72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CD2A72-3CB5-4EF5-AE27-166EA0A90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57" y="599768"/>
            <a:ext cx="9143998" cy="769148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  <a:ea typeface="+mj-lt"/>
                <a:cs typeface="+mj-lt"/>
              </a:rPr>
              <a:t>VEHICLE DETECTION AND MOTION STATUS:</a:t>
            </a:r>
            <a:endParaRPr lang="en-US" u="sng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8504583-AE01-4085-AD07-5CDADD5AB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4657" y="1600221"/>
            <a:ext cx="10579510" cy="4987391"/>
          </a:xfr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B2B4-0987-472C-8482-E752377FB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78" y="515937"/>
            <a:ext cx="8532178" cy="1039153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  <a:latin typeface="Algerian" panose="04020705040A02060702" pitchFamily="82" charset="0"/>
              </a:rPr>
              <a:t>CODE RUN ON SAMPLE VIDEO:</a:t>
            </a:r>
          </a:p>
        </p:txBody>
      </p:sp>
      <p:pic>
        <p:nvPicPr>
          <p:cNvPr id="4" name="OBJECT">
            <a:hlinkClick r:id="" action="ppaction://media"/>
            <a:extLst>
              <a:ext uri="{FF2B5EF4-FFF2-40B4-BE49-F238E27FC236}">
                <a16:creationId xmlns:a16="http://schemas.microsoft.com/office/drawing/2014/main" id="{84CAF48D-BF2E-45B0-AFAB-BCD854CDEE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77" y="1665288"/>
            <a:ext cx="9447083" cy="46767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A4420-D711-4C8A-81AB-80742436A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276" y="48023"/>
            <a:ext cx="1368354" cy="13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142</TotalTime>
  <Words>671</Words>
  <Application>Microsoft Office PowerPoint</Application>
  <PresentationFormat>Custom</PresentationFormat>
  <Paragraphs>82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Algerian</vt:lpstr>
      <vt:lpstr>Century Gothic</vt:lpstr>
      <vt:lpstr>Consolas</vt:lpstr>
      <vt:lpstr>Corbel</vt:lpstr>
      <vt:lpstr>Wingdings</vt:lpstr>
      <vt:lpstr>Wingdings 3</vt:lpstr>
      <vt:lpstr>Slice</vt:lpstr>
      <vt:lpstr>PowerPoint Presentation</vt:lpstr>
      <vt:lpstr>PowerPoint Presentation</vt:lpstr>
      <vt:lpstr>Theme of the project:</vt:lpstr>
      <vt:lpstr>TECH STACK USED:</vt:lpstr>
      <vt:lpstr>FLOW CHART:</vt:lpstr>
      <vt:lpstr>OBJECT DETECTION IN IMAGE:</vt:lpstr>
      <vt:lpstr>Mechanism of Yolo object detection:</vt:lpstr>
      <vt:lpstr>VEHICLE DETECTION AND MOTION STATUS:</vt:lpstr>
      <vt:lpstr>CODE RUN ON SAMPLE VIDEO:</vt:lpstr>
      <vt:lpstr>PowerPoint Presentation</vt:lpstr>
      <vt:lpstr>SAMPLE VIDEO OF OBJECT TRACKING:</vt:lpstr>
      <vt:lpstr>SPEED ESTIMATION IN VIDEO:</vt:lpstr>
      <vt:lpstr>Sample Video Of Speed Estimation:</vt:lpstr>
      <vt:lpstr>REFERENCES USED:</vt:lpstr>
      <vt:lpstr>FUTURE SCOPE OF SMART STREET LIGHTS:</vt:lpstr>
      <vt:lpstr> ADVANTAGES OF SMART STREET LIGHTS....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Anupesh Verma</dc:creator>
  <cp:lastModifiedBy>ANUPESH KUMAR</cp:lastModifiedBy>
  <cp:revision>5</cp:revision>
  <dcterms:created xsi:type="dcterms:W3CDTF">2021-08-28T03:55:46Z</dcterms:created>
  <dcterms:modified xsi:type="dcterms:W3CDTF">2021-08-30T02:15:57Z</dcterms:modified>
</cp:coreProperties>
</file>